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497" r:id="rId2"/>
    <p:sldId id="305" r:id="rId3"/>
    <p:sldId id="307" r:id="rId4"/>
    <p:sldId id="334" r:id="rId5"/>
    <p:sldId id="333" r:id="rId6"/>
    <p:sldId id="338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39" r:id="rId15"/>
    <p:sldId id="318" r:id="rId16"/>
    <p:sldId id="368" r:id="rId17"/>
    <p:sldId id="498" r:id="rId18"/>
    <p:sldId id="320" r:id="rId19"/>
    <p:sldId id="340" r:id="rId20"/>
    <p:sldId id="493" r:id="rId21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66"/>
    <a:srgbClr val="FBE9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942420-79BF-48D2-A38A-9BA603DC5EA1}" v="1" dt="2022-02-22T22:30:19.5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15" autoAdjust="0"/>
    <p:restoredTop sz="87929" autoAdjust="0"/>
  </p:normalViewPr>
  <p:slideViewPr>
    <p:cSldViewPr>
      <p:cViewPr varScale="1">
        <p:scale>
          <a:sx n="75" d="100"/>
          <a:sy n="75" d="100"/>
        </p:scale>
        <p:origin x="157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6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riq Gilani" userId="f95dad9b-1e6c-498c-b573-9242e9268dd4" providerId="ADAL" clId="{E7942420-79BF-48D2-A38A-9BA603DC5EA1}"/>
    <pc:docChg chg="modSld">
      <pc:chgData name="Tariq Gilani" userId="f95dad9b-1e6c-498c-b573-9242e9268dd4" providerId="ADAL" clId="{E7942420-79BF-48D2-A38A-9BA603DC5EA1}" dt="2022-02-22T22:30:19.523" v="0" actId="20577"/>
      <pc:docMkLst>
        <pc:docMk/>
      </pc:docMkLst>
      <pc:sldChg chg="modSp">
        <pc:chgData name="Tariq Gilani" userId="f95dad9b-1e6c-498c-b573-9242e9268dd4" providerId="ADAL" clId="{E7942420-79BF-48D2-A38A-9BA603DC5EA1}" dt="2022-02-22T22:30:19.523" v="0" actId="20577"/>
        <pc:sldMkLst>
          <pc:docMk/>
          <pc:sldMk cId="0" sldId="312"/>
        </pc:sldMkLst>
        <pc:spChg chg="mod">
          <ac:chgData name="Tariq Gilani" userId="f95dad9b-1e6c-498c-b573-9242e9268dd4" providerId="ADAL" clId="{E7942420-79BF-48D2-A38A-9BA603DC5EA1}" dt="2022-02-22T22:30:19.523" v="0" actId="20577"/>
          <ac:spMkLst>
            <pc:docMk/>
            <pc:sldMk cId="0" sldId="312"/>
            <ac:spMk id="25" creationId="{4B5DFE8D-4A88-4177-A2F4-EF6D06662D77}"/>
          </ac:spMkLst>
        </pc:spChg>
      </pc:sldChg>
    </pc:docChg>
  </pc:docChgLst>
  <pc:docChgLst>
    <pc:chgData name="Tariq Gilani" userId="f95dad9b-1e6c-498c-b573-9242e9268dd4" providerId="ADAL" clId="{93087D18-8B8F-4D55-8AE7-C86E8BDC4F8C}"/>
    <pc:docChg chg="undo redo custSel addSld delSld modSld sldOrd">
      <pc:chgData name="Tariq Gilani" userId="f95dad9b-1e6c-498c-b573-9242e9268dd4" providerId="ADAL" clId="{93087D18-8B8F-4D55-8AE7-C86E8BDC4F8C}" dt="2022-02-16T15:17:34.844" v="3600" actId="1076"/>
      <pc:docMkLst>
        <pc:docMk/>
      </pc:docMkLst>
      <pc:sldChg chg="delSp modSp del mod">
        <pc:chgData name="Tariq Gilani" userId="f95dad9b-1e6c-498c-b573-9242e9268dd4" providerId="ADAL" clId="{93087D18-8B8F-4D55-8AE7-C86E8BDC4F8C}" dt="2022-02-13T15:19:19.994" v="204" actId="47"/>
        <pc:sldMkLst>
          <pc:docMk/>
          <pc:sldMk cId="0" sldId="296"/>
        </pc:sldMkLst>
        <pc:spChg chg="del">
          <ac:chgData name="Tariq Gilani" userId="f95dad9b-1e6c-498c-b573-9242e9268dd4" providerId="ADAL" clId="{93087D18-8B8F-4D55-8AE7-C86E8BDC4F8C}" dt="2022-02-13T15:11:57.191" v="179" actId="478"/>
          <ac:spMkLst>
            <pc:docMk/>
            <pc:sldMk cId="0" sldId="296"/>
            <ac:spMk id="2" creationId="{8C7EDB3F-1836-402F-AF3D-0E9CD29EC107}"/>
          </ac:spMkLst>
        </pc:spChg>
        <pc:spChg chg="mod">
          <ac:chgData name="Tariq Gilani" userId="f95dad9b-1e6c-498c-b573-9242e9268dd4" providerId="ADAL" clId="{93087D18-8B8F-4D55-8AE7-C86E8BDC4F8C}" dt="2022-02-13T15:10:40.712" v="166" actId="255"/>
          <ac:spMkLst>
            <pc:docMk/>
            <pc:sldMk cId="0" sldId="296"/>
            <ac:spMk id="22530" creationId="{00000000-0000-0000-0000-000000000000}"/>
          </ac:spMkLst>
        </pc:spChg>
        <pc:spChg chg="mod">
          <ac:chgData name="Tariq Gilani" userId="f95dad9b-1e6c-498c-b573-9242e9268dd4" providerId="ADAL" clId="{93087D18-8B8F-4D55-8AE7-C86E8BDC4F8C}" dt="2022-02-13T15:12:11.013" v="180" actId="1076"/>
          <ac:spMkLst>
            <pc:docMk/>
            <pc:sldMk cId="0" sldId="296"/>
            <ac:spMk id="22531" creationId="{00000000-0000-0000-0000-000000000000}"/>
          </ac:spMkLst>
        </pc:spChg>
        <pc:spChg chg="mod">
          <ac:chgData name="Tariq Gilani" userId="f95dad9b-1e6c-498c-b573-9242e9268dd4" providerId="ADAL" clId="{93087D18-8B8F-4D55-8AE7-C86E8BDC4F8C}" dt="2022-02-13T15:12:16.362" v="181" actId="1076"/>
          <ac:spMkLst>
            <pc:docMk/>
            <pc:sldMk cId="0" sldId="296"/>
            <ac:spMk id="22532" creationId="{00000000-0000-0000-0000-000000000000}"/>
          </ac:spMkLst>
        </pc:spChg>
        <pc:picChg chg="mod">
          <ac:chgData name="Tariq Gilani" userId="f95dad9b-1e6c-498c-b573-9242e9268dd4" providerId="ADAL" clId="{93087D18-8B8F-4D55-8AE7-C86E8BDC4F8C}" dt="2022-02-13T15:12:23.335" v="183" actId="1076"/>
          <ac:picMkLst>
            <pc:docMk/>
            <pc:sldMk cId="0" sldId="296"/>
            <ac:picMk id="22533" creationId="{00000000-0000-0000-0000-000000000000}"/>
          </ac:picMkLst>
        </pc:picChg>
      </pc:sldChg>
      <pc:sldChg chg="del">
        <pc:chgData name="Tariq Gilani" userId="f95dad9b-1e6c-498c-b573-9242e9268dd4" providerId="ADAL" clId="{93087D18-8B8F-4D55-8AE7-C86E8BDC4F8C}" dt="2022-02-13T14:35:43.730" v="0" actId="47"/>
        <pc:sldMkLst>
          <pc:docMk/>
          <pc:sldMk cId="0" sldId="297"/>
        </pc:sldMkLst>
      </pc:sldChg>
      <pc:sldChg chg="del">
        <pc:chgData name="Tariq Gilani" userId="f95dad9b-1e6c-498c-b573-9242e9268dd4" providerId="ADAL" clId="{93087D18-8B8F-4D55-8AE7-C86E8BDC4F8C}" dt="2022-02-13T15:19:46.747" v="206" actId="47"/>
        <pc:sldMkLst>
          <pc:docMk/>
          <pc:sldMk cId="0" sldId="298"/>
        </pc:sldMkLst>
      </pc:sldChg>
      <pc:sldChg chg="del">
        <pc:chgData name="Tariq Gilani" userId="f95dad9b-1e6c-498c-b573-9242e9268dd4" providerId="ADAL" clId="{93087D18-8B8F-4D55-8AE7-C86E8BDC4F8C}" dt="2022-02-13T14:35:45.051" v="1" actId="47"/>
        <pc:sldMkLst>
          <pc:docMk/>
          <pc:sldMk cId="0" sldId="299"/>
        </pc:sldMkLst>
      </pc:sldChg>
      <pc:sldChg chg="delSp modSp del mod ord">
        <pc:chgData name="Tariq Gilani" userId="f95dad9b-1e6c-498c-b573-9242e9268dd4" providerId="ADAL" clId="{93087D18-8B8F-4D55-8AE7-C86E8BDC4F8C}" dt="2022-02-15T17:16:52.451" v="2164" actId="47"/>
        <pc:sldMkLst>
          <pc:docMk/>
          <pc:sldMk cId="0" sldId="300"/>
        </pc:sldMkLst>
        <pc:spChg chg="del">
          <ac:chgData name="Tariq Gilani" userId="f95dad9b-1e6c-498c-b573-9242e9268dd4" providerId="ADAL" clId="{93087D18-8B8F-4D55-8AE7-C86E8BDC4F8C}" dt="2022-02-13T14:47:10.887" v="36" actId="478"/>
          <ac:spMkLst>
            <pc:docMk/>
            <pc:sldMk cId="0" sldId="300"/>
            <ac:spMk id="3" creationId="{8FF1D424-8592-4ACF-AFED-35EADA3EEFFE}"/>
          </ac:spMkLst>
        </pc:spChg>
        <pc:spChg chg="mod">
          <ac:chgData name="Tariq Gilani" userId="f95dad9b-1e6c-498c-b573-9242e9268dd4" providerId="ADAL" clId="{93087D18-8B8F-4D55-8AE7-C86E8BDC4F8C}" dt="2022-02-13T14:43:42.679" v="2" actId="2711"/>
          <ac:spMkLst>
            <pc:docMk/>
            <pc:sldMk cId="0" sldId="300"/>
            <ac:spMk id="8198" creationId="{00000000-0000-0000-0000-000000000000}"/>
          </ac:spMkLst>
        </pc:spChg>
        <pc:spChg chg="del mod">
          <ac:chgData name="Tariq Gilani" userId="f95dad9b-1e6c-498c-b573-9242e9268dd4" providerId="ADAL" clId="{93087D18-8B8F-4D55-8AE7-C86E8BDC4F8C}" dt="2022-02-15T16:11:48.542" v="822" actId="478"/>
          <ac:spMkLst>
            <pc:docMk/>
            <pc:sldMk cId="0" sldId="300"/>
            <ac:spMk id="8200" creationId="{00000000-0000-0000-0000-000000000000}"/>
          </ac:spMkLst>
        </pc:spChg>
        <pc:spChg chg="mod">
          <ac:chgData name="Tariq Gilani" userId="f95dad9b-1e6c-498c-b573-9242e9268dd4" providerId="ADAL" clId="{93087D18-8B8F-4D55-8AE7-C86E8BDC4F8C}" dt="2022-02-15T16:12:17.915" v="825" actId="1076"/>
          <ac:spMkLst>
            <pc:docMk/>
            <pc:sldMk cId="0" sldId="300"/>
            <ac:spMk id="8201" creationId="{00000000-0000-0000-0000-000000000000}"/>
          </ac:spMkLst>
        </pc:spChg>
        <pc:spChg chg="mod">
          <ac:chgData name="Tariq Gilani" userId="f95dad9b-1e6c-498c-b573-9242e9268dd4" providerId="ADAL" clId="{93087D18-8B8F-4D55-8AE7-C86E8BDC4F8C}" dt="2022-02-15T16:12:22.106" v="826" actId="1076"/>
          <ac:spMkLst>
            <pc:docMk/>
            <pc:sldMk cId="0" sldId="300"/>
            <ac:spMk id="8202" creationId="{00000000-0000-0000-0000-000000000000}"/>
          </ac:spMkLst>
        </pc:spChg>
        <pc:spChg chg="mod">
          <ac:chgData name="Tariq Gilani" userId="f95dad9b-1e6c-498c-b573-9242e9268dd4" providerId="ADAL" clId="{93087D18-8B8F-4D55-8AE7-C86E8BDC4F8C}" dt="2022-02-15T16:12:29.725" v="828" actId="1076"/>
          <ac:spMkLst>
            <pc:docMk/>
            <pc:sldMk cId="0" sldId="300"/>
            <ac:spMk id="8203" creationId="{00000000-0000-0000-0000-000000000000}"/>
          </ac:spMkLst>
        </pc:spChg>
        <pc:spChg chg="mod">
          <ac:chgData name="Tariq Gilani" userId="f95dad9b-1e6c-498c-b573-9242e9268dd4" providerId="ADAL" clId="{93087D18-8B8F-4D55-8AE7-C86E8BDC4F8C}" dt="2022-02-15T16:12:40.826" v="830" actId="1076"/>
          <ac:spMkLst>
            <pc:docMk/>
            <pc:sldMk cId="0" sldId="300"/>
            <ac:spMk id="8204" creationId="{00000000-0000-0000-0000-000000000000}"/>
          </ac:spMkLst>
        </pc:spChg>
        <pc:spChg chg="mod">
          <ac:chgData name="Tariq Gilani" userId="f95dad9b-1e6c-498c-b573-9242e9268dd4" providerId="ADAL" clId="{93087D18-8B8F-4D55-8AE7-C86E8BDC4F8C}" dt="2022-02-15T16:12:58.924" v="834" actId="1076"/>
          <ac:spMkLst>
            <pc:docMk/>
            <pc:sldMk cId="0" sldId="300"/>
            <ac:spMk id="8205" creationId="{00000000-0000-0000-0000-000000000000}"/>
          </ac:spMkLst>
        </pc:spChg>
        <pc:spChg chg="mod">
          <ac:chgData name="Tariq Gilani" userId="f95dad9b-1e6c-498c-b573-9242e9268dd4" providerId="ADAL" clId="{93087D18-8B8F-4D55-8AE7-C86E8BDC4F8C}" dt="2022-02-15T16:13:03.214" v="835" actId="1076"/>
          <ac:spMkLst>
            <pc:docMk/>
            <pc:sldMk cId="0" sldId="300"/>
            <ac:spMk id="8208" creationId="{00000000-0000-0000-0000-000000000000}"/>
          </ac:spMkLst>
        </pc:spChg>
        <pc:spChg chg="mod">
          <ac:chgData name="Tariq Gilani" userId="f95dad9b-1e6c-498c-b573-9242e9268dd4" providerId="ADAL" clId="{93087D18-8B8F-4D55-8AE7-C86E8BDC4F8C}" dt="2022-02-15T16:12:55.905" v="833" actId="1076"/>
          <ac:spMkLst>
            <pc:docMk/>
            <pc:sldMk cId="0" sldId="300"/>
            <ac:spMk id="8209" creationId="{00000000-0000-0000-0000-000000000000}"/>
          </ac:spMkLst>
        </pc:spChg>
        <pc:spChg chg="del mod">
          <ac:chgData name="Tariq Gilani" userId="f95dad9b-1e6c-498c-b573-9242e9268dd4" providerId="ADAL" clId="{93087D18-8B8F-4D55-8AE7-C86E8BDC4F8C}" dt="2022-02-13T14:47:59.252" v="41" actId="478"/>
          <ac:spMkLst>
            <pc:docMk/>
            <pc:sldMk cId="0" sldId="300"/>
            <ac:spMk id="8218" creationId="{00000000-0000-0000-0000-000000000000}"/>
          </ac:spMkLst>
        </pc:spChg>
        <pc:grpChg chg="mod">
          <ac:chgData name="Tariq Gilani" userId="f95dad9b-1e6c-498c-b573-9242e9268dd4" providerId="ADAL" clId="{93087D18-8B8F-4D55-8AE7-C86E8BDC4F8C}" dt="2022-02-15T16:12:47.242" v="831" actId="1076"/>
          <ac:grpSpMkLst>
            <pc:docMk/>
            <pc:sldMk cId="0" sldId="300"/>
            <ac:grpSpMk id="2" creationId="{00000000-0000-0000-0000-000000000000}"/>
          </ac:grpSpMkLst>
        </pc:grpChg>
        <pc:graphicFrameChg chg="mod">
          <ac:chgData name="Tariq Gilani" userId="f95dad9b-1e6c-498c-b573-9242e9268dd4" providerId="ADAL" clId="{93087D18-8B8F-4D55-8AE7-C86E8BDC4F8C}" dt="2022-02-15T16:12:14.039" v="824" actId="1076"/>
          <ac:graphicFrameMkLst>
            <pc:docMk/>
            <pc:sldMk cId="0" sldId="300"/>
            <ac:graphicFrameMk id="8194" creationId="{00000000-0000-0000-0000-000000000000}"/>
          </ac:graphicFrameMkLst>
        </pc:graphicFrameChg>
        <pc:graphicFrameChg chg="mod">
          <ac:chgData name="Tariq Gilani" userId="f95dad9b-1e6c-498c-b573-9242e9268dd4" providerId="ADAL" clId="{93087D18-8B8F-4D55-8AE7-C86E8BDC4F8C}" dt="2022-02-15T16:12:25.668" v="827" actId="1076"/>
          <ac:graphicFrameMkLst>
            <pc:docMk/>
            <pc:sldMk cId="0" sldId="300"/>
            <ac:graphicFrameMk id="8195" creationId="{00000000-0000-0000-0000-000000000000}"/>
          </ac:graphicFrameMkLst>
        </pc:graphicFrameChg>
        <pc:graphicFrameChg chg="mod">
          <ac:chgData name="Tariq Gilani" userId="f95dad9b-1e6c-498c-b573-9242e9268dd4" providerId="ADAL" clId="{93087D18-8B8F-4D55-8AE7-C86E8BDC4F8C}" dt="2022-02-15T16:12:33.438" v="829" actId="1076"/>
          <ac:graphicFrameMkLst>
            <pc:docMk/>
            <pc:sldMk cId="0" sldId="300"/>
            <ac:graphicFrameMk id="8196" creationId="{00000000-0000-0000-0000-000000000000}"/>
          </ac:graphicFrameMkLst>
        </pc:graphicFrameChg>
        <pc:graphicFrameChg chg="mod">
          <ac:chgData name="Tariq Gilani" userId="f95dad9b-1e6c-498c-b573-9242e9268dd4" providerId="ADAL" clId="{93087D18-8B8F-4D55-8AE7-C86E8BDC4F8C}" dt="2022-02-15T16:12:51.440" v="832" actId="1076"/>
          <ac:graphicFrameMkLst>
            <pc:docMk/>
            <pc:sldMk cId="0" sldId="300"/>
            <ac:graphicFrameMk id="8197" creationId="{00000000-0000-0000-0000-000000000000}"/>
          </ac:graphicFrameMkLst>
        </pc:graphicFrameChg>
        <pc:picChg chg="mod">
          <ac:chgData name="Tariq Gilani" userId="f95dad9b-1e6c-498c-b573-9242e9268dd4" providerId="ADAL" clId="{93087D18-8B8F-4D55-8AE7-C86E8BDC4F8C}" dt="2022-02-15T16:44:06.828" v="1091" actId="1076"/>
          <ac:picMkLst>
            <pc:docMk/>
            <pc:sldMk cId="0" sldId="300"/>
            <ac:picMk id="8199" creationId="{00000000-0000-0000-0000-000000000000}"/>
          </ac:picMkLst>
        </pc:picChg>
      </pc:sldChg>
      <pc:sldChg chg="addSp delSp modSp mod ord modAnim">
        <pc:chgData name="Tariq Gilani" userId="f95dad9b-1e6c-498c-b573-9242e9268dd4" providerId="ADAL" clId="{93087D18-8B8F-4D55-8AE7-C86E8BDC4F8C}" dt="2022-02-16T14:33:06.081" v="3131"/>
        <pc:sldMkLst>
          <pc:docMk/>
          <pc:sldMk cId="0" sldId="301"/>
        </pc:sldMkLst>
        <pc:spChg chg="del">
          <ac:chgData name="Tariq Gilani" userId="f95dad9b-1e6c-498c-b573-9242e9268dd4" providerId="ADAL" clId="{93087D18-8B8F-4D55-8AE7-C86E8BDC4F8C}" dt="2022-02-13T14:50:22.828" v="47" actId="478"/>
          <ac:spMkLst>
            <pc:docMk/>
            <pc:sldMk cId="0" sldId="301"/>
            <ac:spMk id="2" creationId="{09B1DB14-F1D7-4889-8CD0-43041507C8ED}"/>
          </ac:spMkLst>
        </pc:spChg>
        <pc:spChg chg="mod">
          <ac:chgData name="Tariq Gilani" userId="f95dad9b-1e6c-498c-b573-9242e9268dd4" providerId="ADAL" clId="{93087D18-8B8F-4D55-8AE7-C86E8BDC4F8C}" dt="2022-02-13T14:49:54.787" v="44" actId="255"/>
          <ac:spMkLst>
            <pc:docMk/>
            <pc:sldMk cId="0" sldId="301"/>
            <ac:spMk id="9253" creationId="{00000000-0000-0000-0000-000000000000}"/>
          </ac:spMkLst>
        </pc:spChg>
        <pc:spChg chg="add mod">
          <ac:chgData name="Tariq Gilani" userId="f95dad9b-1e6c-498c-b573-9242e9268dd4" providerId="ADAL" clId="{93087D18-8B8F-4D55-8AE7-C86E8BDC4F8C}" dt="2022-02-15T16:19:46.076" v="880" actId="14100"/>
          <ac:spMkLst>
            <pc:docMk/>
            <pc:sldMk cId="0" sldId="301"/>
            <ac:spMk id="9262" creationId="{00000000-0000-0000-0000-000000000000}"/>
          </ac:spMkLst>
        </pc:spChg>
        <pc:spChg chg="mod">
          <ac:chgData name="Tariq Gilani" userId="f95dad9b-1e6c-498c-b573-9242e9268dd4" providerId="ADAL" clId="{93087D18-8B8F-4D55-8AE7-C86E8BDC4F8C}" dt="2022-02-13T14:50:17.604" v="46" actId="255"/>
          <ac:spMkLst>
            <pc:docMk/>
            <pc:sldMk cId="0" sldId="301"/>
            <ac:spMk id="9263" creationId="{00000000-0000-0000-0000-000000000000}"/>
          </ac:spMkLst>
        </pc:spChg>
        <pc:spChg chg="mod">
          <ac:chgData name="Tariq Gilani" userId="f95dad9b-1e6c-498c-b573-9242e9268dd4" providerId="ADAL" clId="{93087D18-8B8F-4D55-8AE7-C86E8BDC4F8C}" dt="2022-02-13T14:49:42.897" v="42" actId="2711"/>
          <ac:spMkLst>
            <pc:docMk/>
            <pc:sldMk cId="0" sldId="301"/>
            <ac:spMk id="9266" creationId="{00000000-0000-0000-0000-000000000000}"/>
          </ac:spMkLst>
        </pc:spChg>
        <pc:graphicFrameChg chg="del mod replId">
          <ac:chgData name="Tariq Gilani" userId="f95dad9b-1e6c-498c-b573-9242e9268dd4" providerId="ADAL" clId="{93087D18-8B8F-4D55-8AE7-C86E8BDC4F8C}" dt="2022-02-15T16:19:13.705" v="872"/>
          <ac:graphicFrameMkLst>
            <pc:docMk/>
            <pc:sldMk cId="0" sldId="301"/>
            <ac:graphicFrameMk id="2" creationId="{00000000-0000-0000-0000-000000000000}"/>
          </ac:graphicFrameMkLst>
        </pc:graphicFrameChg>
      </pc:sldChg>
      <pc:sldChg chg="delSp modSp mod ord modAnim">
        <pc:chgData name="Tariq Gilani" userId="f95dad9b-1e6c-498c-b573-9242e9268dd4" providerId="ADAL" clId="{93087D18-8B8F-4D55-8AE7-C86E8BDC4F8C}" dt="2022-02-16T14:36:48.542" v="3152"/>
        <pc:sldMkLst>
          <pc:docMk/>
          <pc:sldMk cId="0" sldId="302"/>
        </pc:sldMkLst>
        <pc:spChg chg="del">
          <ac:chgData name="Tariq Gilani" userId="f95dad9b-1e6c-498c-b573-9242e9268dd4" providerId="ADAL" clId="{93087D18-8B8F-4D55-8AE7-C86E8BDC4F8C}" dt="2022-02-13T14:55:27.190" v="88" actId="478"/>
          <ac:spMkLst>
            <pc:docMk/>
            <pc:sldMk cId="0" sldId="302"/>
            <ac:spMk id="3" creationId="{DDD4246F-B8D8-4B9B-A2BA-112B2855F7F1}"/>
          </ac:spMkLst>
        </pc:spChg>
        <pc:spChg chg="mod">
          <ac:chgData name="Tariq Gilani" userId="f95dad9b-1e6c-498c-b573-9242e9268dd4" providerId="ADAL" clId="{93087D18-8B8F-4D55-8AE7-C86E8BDC4F8C}" dt="2022-02-13T14:52:58.335" v="48" actId="2711"/>
          <ac:spMkLst>
            <pc:docMk/>
            <pc:sldMk cId="0" sldId="302"/>
            <ac:spMk id="46082" creationId="{00000000-0000-0000-0000-000000000000}"/>
          </ac:spMkLst>
        </pc:spChg>
        <pc:spChg chg="mod">
          <ac:chgData name="Tariq Gilani" userId="f95dad9b-1e6c-498c-b573-9242e9268dd4" providerId="ADAL" clId="{93087D18-8B8F-4D55-8AE7-C86E8BDC4F8C}" dt="2022-02-15T16:16:11.692" v="867" actId="20577"/>
          <ac:spMkLst>
            <pc:docMk/>
            <pc:sldMk cId="0" sldId="302"/>
            <ac:spMk id="46083" creationId="{00000000-0000-0000-0000-000000000000}"/>
          </ac:spMkLst>
        </pc:spChg>
        <pc:spChg chg="mod">
          <ac:chgData name="Tariq Gilani" userId="f95dad9b-1e6c-498c-b573-9242e9268dd4" providerId="ADAL" clId="{93087D18-8B8F-4D55-8AE7-C86E8BDC4F8C}" dt="2022-02-13T14:53:30.596" v="52" actId="2711"/>
          <ac:spMkLst>
            <pc:docMk/>
            <pc:sldMk cId="0" sldId="302"/>
            <ac:spMk id="46091" creationId="{00000000-0000-0000-0000-000000000000}"/>
          </ac:spMkLst>
        </pc:spChg>
        <pc:spChg chg="mod">
          <ac:chgData name="Tariq Gilani" userId="f95dad9b-1e6c-498c-b573-9242e9268dd4" providerId="ADAL" clId="{93087D18-8B8F-4D55-8AE7-C86E8BDC4F8C}" dt="2022-02-16T14:33:55.352" v="3134" actId="1076"/>
          <ac:spMkLst>
            <pc:docMk/>
            <pc:sldMk cId="0" sldId="302"/>
            <ac:spMk id="46092" creationId="{00000000-0000-0000-0000-000000000000}"/>
          </ac:spMkLst>
        </pc:spChg>
        <pc:spChg chg="mod">
          <ac:chgData name="Tariq Gilani" userId="f95dad9b-1e6c-498c-b573-9242e9268dd4" providerId="ADAL" clId="{93087D18-8B8F-4D55-8AE7-C86E8BDC4F8C}" dt="2022-02-16T14:36:46.535" v="3151" actId="1076"/>
          <ac:spMkLst>
            <pc:docMk/>
            <pc:sldMk cId="0" sldId="302"/>
            <ac:spMk id="46093" creationId="{00000000-0000-0000-0000-000000000000}"/>
          </ac:spMkLst>
        </pc:spChg>
        <pc:spChg chg="mod">
          <ac:chgData name="Tariq Gilani" userId="f95dad9b-1e6c-498c-b573-9242e9268dd4" providerId="ADAL" clId="{93087D18-8B8F-4D55-8AE7-C86E8BDC4F8C}" dt="2022-02-13T14:53:20.929" v="51" actId="2711"/>
          <ac:spMkLst>
            <pc:docMk/>
            <pc:sldMk cId="0" sldId="302"/>
            <ac:spMk id="46094" creationId="{00000000-0000-0000-0000-000000000000}"/>
          </ac:spMkLst>
        </pc:spChg>
        <pc:spChg chg="mod">
          <ac:chgData name="Tariq Gilani" userId="f95dad9b-1e6c-498c-b573-9242e9268dd4" providerId="ADAL" clId="{93087D18-8B8F-4D55-8AE7-C86E8BDC4F8C}" dt="2022-02-13T14:54:10.263" v="56" actId="120"/>
          <ac:spMkLst>
            <pc:docMk/>
            <pc:sldMk cId="0" sldId="302"/>
            <ac:spMk id="46095" creationId="{00000000-0000-0000-0000-000000000000}"/>
          </ac:spMkLst>
        </pc:spChg>
        <pc:spChg chg="mod">
          <ac:chgData name="Tariq Gilani" userId="f95dad9b-1e6c-498c-b573-9242e9268dd4" providerId="ADAL" clId="{93087D18-8B8F-4D55-8AE7-C86E8BDC4F8C}" dt="2022-02-13T14:54:33.043" v="59" actId="120"/>
          <ac:spMkLst>
            <pc:docMk/>
            <pc:sldMk cId="0" sldId="302"/>
            <ac:spMk id="46096" creationId="{00000000-0000-0000-0000-000000000000}"/>
          </ac:spMkLst>
        </pc:spChg>
        <pc:spChg chg="mod">
          <ac:chgData name="Tariq Gilani" userId="f95dad9b-1e6c-498c-b573-9242e9268dd4" providerId="ADAL" clId="{93087D18-8B8F-4D55-8AE7-C86E8BDC4F8C}" dt="2022-02-13T14:54:46.982" v="61" actId="120"/>
          <ac:spMkLst>
            <pc:docMk/>
            <pc:sldMk cId="0" sldId="302"/>
            <ac:spMk id="46097" creationId="{00000000-0000-0000-0000-000000000000}"/>
          </ac:spMkLst>
        </pc:spChg>
        <pc:spChg chg="mod">
          <ac:chgData name="Tariq Gilani" userId="f95dad9b-1e6c-498c-b573-9242e9268dd4" providerId="ADAL" clId="{93087D18-8B8F-4D55-8AE7-C86E8BDC4F8C}" dt="2022-02-13T14:54:03.963" v="55" actId="120"/>
          <ac:spMkLst>
            <pc:docMk/>
            <pc:sldMk cId="0" sldId="302"/>
            <ac:spMk id="46098" creationId="{00000000-0000-0000-0000-000000000000}"/>
          </ac:spMkLst>
        </pc:spChg>
      </pc:sldChg>
      <pc:sldChg chg="addSp delSp modSp mod ord modAnim">
        <pc:chgData name="Tariq Gilani" userId="f95dad9b-1e6c-498c-b573-9242e9268dd4" providerId="ADAL" clId="{93087D18-8B8F-4D55-8AE7-C86E8BDC4F8C}" dt="2022-02-16T14:41:54.702" v="3191"/>
        <pc:sldMkLst>
          <pc:docMk/>
          <pc:sldMk cId="0" sldId="303"/>
        </pc:sldMkLst>
        <pc:spChg chg="del">
          <ac:chgData name="Tariq Gilani" userId="f95dad9b-1e6c-498c-b573-9242e9268dd4" providerId="ADAL" clId="{93087D18-8B8F-4D55-8AE7-C86E8BDC4F8C}" dt="2022-02-13T15:00:15.801" v="154" actId="478"/>
          <ac:spMkLst>
            <pc:docMk/>
            <pc:sldMk cId="0" sldId="303"/>
            <ac:spMk id="2" creationId="{DC74FAFF-B2F4-438B-A637-357BF84E4F74}"/>
          </ac:spMkLst>
        </pc:spChg>
        <pc:spChg chg="add mod">
          <ac:chgData name="Tariq Gilani" userId="f95dad9b-1e6c-498c-b573-9242e9268dd4" providerId="ADAL" clId="{93087D18-8B8F-4D55-8AE7-C86E8BDC4F8C}" dt="2022-02-16T14:41:06.107" v="3184" actId="20577"/>
          <ac:spMkLst>
            <pc:docMk/>
            <pc:sldMk cId="0" sldId="303"/>
            <ac:spMk id="6" creationId="{60AB126A-681E-4260-B23D-5FC1AC0AC1C0}"/>
          </ac:spMkLst>
        </pc:spChg>
        <pc:spChg chg="add mod">
          <ac:chgData name="Tariq Gilani" userId="f95dad9b-1e6c-498c-b573-9242e9268dd4" providerId="ADAL" clId="{93087D18-8B8F-4D55-8AE7-C86E8BDC4F8C}" dt="2022-02-15T16:42:24.439" v="1078" actId="14100"/>
          <ac:spMkLst>
            <pc:docMk/>
            <pc:sldMk cId="0" sldId="303"/>
            <ac:spMk id="7" creationId="{882559D1-EB20-4FBB-89D6-311E370C354A}"/>
          </ac:spMkLst>
        </pc:spChg>
        <pc:spChg chg="add del mod">
          <ac:chgData name="Tariq Gilani" userId="f95dad9b-1e6c-498c-b573-9242e9268dd4" providerId="ADAL" clId="{93087D18-8B8F-4D55-8AE7-C86E8BDC4F8C}" dt="2022-02-16T14:37:37.287" v="3154" actId="1076"/>
          <ac:spMkLst>
            <pc:docMk/>
            <pc:sldMk cId="0" sldId="303"/>
            <ac:spMk id="19" creationId="{FCE1F829-FF2F-4B60-A8D1-C1451123B5D0}"/>
          </ac:spMkLst>
        </pc:spChg>
        <pc:spChg chg="add mod">
          <ac:chgData name="Tariq Gilani" userId="f95dad9b-1e6c-498c-b573-9242e9268dd4" providerId="ADAL" clId="{93087D18-8B8F-4D55-8AE7-C86E8BDC4F8C}" dt="2022-02-15T16:39:47.814" v="1047" actId="1076"/>
          <ac:spMkLst>
            <pc:docMk/>
            <pc:sldMk cId="0" sldId="303"/>
            <ac:spMk id="20" creationId="{7890D4A8-7A9D-4CBA-A7FB-4A3F39A617D5}"/>
          </ac:spMkLst>
        </pc:spChg>
        <pc:spChg chg="add mod">
          <ac:chgData name="Tariq Gilani" userId="f95dad9b-1e6c-498c-b573-9242e9268dd4" providerId="ADAL" clId="{93087D18-8B8F-4D55-8AE7-C86E8BDC4F8C}" dt="2022-02-15T16:43:15.003" v="1090" actId="692"/>
          <ac:spMkLst>
            <pc:docMk/>
            <pc:sldMk cId="0" sldId="303"/>
            <ac:spMk id="23" creationId="{860ADF18-B2D1-4029-B0C3-774A96A3EB5C}"/>
          </ac:spMkLst>
        </pc:spChg>
        <pc:spChg chg="add mod">
          <ac:chgData name="Tariq Gilani" userId="f95dad9b-1e6c-498c-b573-9242e9268dd4" providerId="ADAL" clId="{93087D18-8B8F-4D55-8AE7-C86E8BDC4F8C}" dt="2022-02-15T16:42:32.192" v="1080" actId="1076"/>
          <ac:spMkLst>
            <pc:docMk/>
            <pc:sldMk cId="0" sldId="303"/>
            <ac:spMk id="26" creationId="{AD30C4BF-9E0F-4AF1-8076-5D6263BD782B}"/>
          </ac:spMkLst>
        </pc:spChg>
        <pc:spChg chg="mod">
          <ac:chgData name="Tariq Gilani" userId="f95dad9b-1e6c-498c-b573-9242e9268dd4" providerId="ADAL" clId="{93087D18-8B8F-4D55-8AE7-C86E8BDC4F8C}" dt="2022-02-16T14:37:08.735" v="3153" actId="1076"/>
          <ac:spMkLst>
            <pc:docMk/>
            <pc:sldMk cId="0" sldId="303"/>
            <ac:spMk id="47106" creationId="{00000000-0000-0000-0000-000000000000}"/>
          </ac:spMkLst>
        </pc:spChg>
        <pc:spChg chg="mod">
          <ac:chgData name="Tariq Gilani" userId="f95dad9b-1e6c-498c-b573-9242e9268dd4" providerId="ADAL" clId="{93087D18-8B8F-4D55-8AE7-C86E8BDC4F8C}" dt="2022-02-16T14:38:01.997" v="3156" actId="1076"/>
          <ac:spMkLst>
            <pc:docMk/>
            <pc:sldMk cId="0" sldId="303"/>
            <ac:spMk id="47108" creationId="{00000000-0000-0000-0000-000000000000}"/>
          </ac:spMkLst>
        </pc:spChg>
        <pc:spChg chg="mod">
          <ac:chgData name="Tariq Gilani" userId="f95dad9b-1e6c-498c-b573-9242e9268dd4" providerId="ADAL" clId="{93087D18-8B8F-4D55-8AE7-C86E8BDC4F8C}" dt="2022-02-15T16:27:21.974" v="940" actId="1076"/>
          <ac:spMkLst>
            <pc:docMk/>
            <pc:sldMk cId="0" sldId="303"/>
            <ac:spMk id="47174" creationId="{00000000-0000-0000-0000-000000000000}"/>
          </ac:spMkLst>
        </pc:spChg>
        <pc:spChg chg="add mod">
          <ac:chgData name="Tariq Gilani" userId="f95dad9b-1e6c-498c-b573-9242e9268dd4" providerId="ADAL" clId="{93087D18-8B8F-4D55-8AE7-C86E8BDC4F8C}" dt="2022-02-16T14:41:24.375" v="3185" actId="1076"/>
          <ac:spMkLst>
            <pc:docMk/>
            <pc:sldMk cId="0" sldId="303"/>
            <ac:spMk id="47175" creationId="{00000000-0000-0000-0000-000000000000}"/>
          </ac:spMkLst>
        </pc:spChg>
        <pc:spChg chg="mod">
          <ac:chgData name="Tariq Gilani" userId="f95dad9b-1e6c-498c-b573-9242e9268dd4" providerId="ADAL" clId="{93087D18-8B8F-4D55-8AE7-C86E8BDC4F8C}" dt="2022-02-15T16:39:52.721" v="1048" actId="1076"/>
          <ac:spMkLst>
            <pc:docMk/>
            <pc:sldMk cId="0" sldId="303"/>
            <ac:spMk id="47176" creationId="{00000000-0000-0000-0000-000000000000}"/>
          </ac:spMkLst>
        </pc:spChg>
        <pc:spChg chg="mod">
          <ac:chgData name="Tariq Gilani" userId="f95dad9b-1e6c-498c-b573-9242e9268dd4" providerId="ADAL" clId="{93087D18-8B8F-4D55-8AE7-C86E8BDC4F8C}" dt="2022-02-13T14:59:47.066" v="134" actId="120"/>
          <ac:spMkLst>
            <pc:docMk/>
            <pc:sldMk cId="0" sldId="303"/>
            <ac:spMk id="47177" creationId="{00000000-0000-0000-0000-000000000000}"/>
          </ac:spMkLst>
        </pc:spChg>
        <pc:spChg chg="mod">
          <ac:chgData name="Tariq Gilani" userId="f95dad9b-1e6c-498c-b573-9242e9268dd4" providerId="ADAL" clId="{93087D18-8B8F-4D55-8AE7-C86E8BDC4F8C}" dt="2022-02-13T14:59:47.699" v="135" actId="2711"/>
          <ac:spMkLst>
            <pc:docMk/>
            <pc:sldMk cId="0" sldId="303"/>
            <ac:spMk id="47179" creationId="{00000000-0000-0000-0000-000000000000}"/>
          </ac:spMkLst>
        </pc:spChg>
        <pc:spChg chg="mod">
          <ac:chgData name="Tariq Gilani" userId="f95dad9b-1e6c-498c-b573-9242e9268dd4" providerId="ADAL" clId="{93087D18-8B8F-4D55-8AE7-C86E8BDC4F8C}" dt="2022-02-13T14:59:47.942" v="136" actId="2711"/>
          <ac:spMkLst>
            <pc:docMk/>
            <pc:sldMk cId="0" sldId="303"/>
            <ac:spMk id="47180" creationId="{00000000-0000-0000-0000-000000000000}"/>
          </ac:spMkLst>
        </pc:spChg>
        <pc:spChg chg="mod">
          <ac:chgData name="Tariq Gilani" userId="f95dad9b-1e6c-498c-b573-9242e9268dd4" providerId="ADAL" clId="{93087D18-8B8F-4D55-8AE7-C86E8BDC4F8C}" dt="2022-02-13T14:59:48.172" v="137" actId="2711"/>
          <ac:spMkLst>
            <pc:docMk/>
            <pc:sldMk cId="0" sldId="303"/>
            <ac:spMk id="47181" creationId="{00000000-0000-0000-0000-000000000000}"/>
          </ac:spMkLst>
        </pc:spChg>
        <pc:graphicFrameChg chg="del mod replId">
          <ac:chgData name="Tariq Gilani" userId="f95dad9b-1e6c-498c-b573-9242e9268dd4" providerId="ADAL" clId="{93087D18-8B8F-4D55-8AE7-C86E8BDC4F8C}" dt="2022-02-15T16:31:22.588" v="958"/>
          <ac:graphicFrameMkLst>
            <pc:docMk/>
            <pc:sldMk cId="0" sldId="303"/>
            <ac:graphicFrameMk id="3" creationId="{00000000-0000-0000-0000-000000000000}"/>
          </ac:graphicFrameMkLst>
        </pc:graphicFrameChg>
        <pc:graphicFrameChg chg="mod modGraphic">
          <ac:chgData name="Tariq Gilani" userId="f95dad9b-1e6c-498c-b573-9242e9268dd4" providerId="ADAL" clId="{93087D18-8B8F-4D55-8AE7-C86E8BDC4F8C}" dt="2022-02-15T16:30:05.252" v="954" actId="14734"/>
          <ac:graphicFrameMkLst>
            <pc:docMk/>
            <pc:sldMk cId="0" sldId="303"/>
            <ac:graphicFrameMk id="19536" creationId="{00000000-0000-0000-0000-000000000000}"/>
          </ac:graphicFrameMkLst>
        </pc:graphicFrameChg>
        <pc:picChg chg="del mod">
          <ac:chgData name="Tariq Gilani" userId="f95dad9b-1e6c-498c-b573-9242e9268dd4" providerId="ADAL" clId="{93087D18-8B8F-4D55-8AE7-C86E8BDC4F8C}" dt="2022-02-15T16:26:45.423" v="931" actId="478"/>
          <ac:picMkLst>
            <pc:docMk/>
            <pc:sldMk cId="0" sldId="303"/>
            <ac:picMk id="47107" creationId="{00000000-0000-0000-0000-000000000000}"/>
          </ac:picMkLst>
        </pc:picChg>
      </pc:sldChg>
      <pc:sldChg chg="delSp modSp mod ord">
        <pc:chgData name="Tariq Gilani" userId="f95dad9b-1e6c-498c-b573-9242e9268dd4" providerId="ADAL" clId="{93087D18-8B8F-4D55-8AE7-C86E8BDC4F8C}" dt="2022-02-16T14:47:00.214" v="3230" actId="14100"/>
        <pc:sldMkLst>
          <pc:docMk/>
          <pc:sldMk cId="0" sldId="304"/>
        </pc:sldMkLst>
        <pc:spChg chg="del mod">
          <ac:chgData name="Tariq Gilani" userId="f95dad9b-1e6c-498c-b573-9242e9268dd4" providerId="ADAL" clId="{93087D18-8B8F-4D55-8AE7-C86E8BDC4F8C}" dt="2022-02-13T15:10:24.805" v="164" actId="478"/>
          <ac:spMkLst>
            <pc:docMk/>
            <pc:sldMk cId="0" sldId="304"/>
            <ac:spMk id="2" creationId="{8A06F218-8F2B-4197-BC71-01156FB29751}"/>
          </ac:spMkLst>
        </pc:spChg>
        <pc:spChg chg="mod">
          <ac:chgData name="Tariq Gilani" userId="f95dad9b-1e6c-498c-b573-9242e9268dd4" providerId="ADAL" clId="{93087D18-8B8F-4D55-8AE7-C86E8BDC4F8C}" dt="2022-02-13T15:16:23.061" v="202" actId="20577"/>
          <ac:spMkLst>
            <pc:docMk/>
            <pc:sldMk cId="0" sldId="304"/>
            <ac:spMk id="40962" creationId="{00000000-0000-0000-0000-000000000000}"/>
          </ac:spMkLst>
        </pc:spChg>
        <pc:spChg chg="mod">
          <ac:chgData name="Tariq Gilani" userId="f95dad9b-1e6c-498c-b573-9242e9268dd4" providerId="ADAL" clId="{93087D18-8B8F-4D55-8AE7-C86E8BDC4F8C}" dt="2022-02-13T15:08:26.104" v="159" actId="14100"/>
          <ac:spMkLst>
            <pc:docMk/>
            <pc:sldMk cId="0" sldId="304"/>
            <ac:spMk id="40963" creationId="{00000000-0000-0000-0000-000000000000}"/>
          </ac:spMkLst>
        </pc:spChg>
        <pc:spChg chg="mod">
          <ac:chgData name="Tariq Gilani" userId="f95dad9b-1e6c-498c-b573-9242e9268dd4" providerId="ADAL" clId="{93087D18-8B8F-4D55-8AE7-C86E8BDC4F8C}" dt="2022-02-16T14:45:37.081" v="3221" actId="114"/>
          <ac:spMkLst>
            <pc:docMk/>
            <pc:sldMk cId="0" sldId="304"/>
            <ac:spMk id="40964" creationId="{00000000-0000-0000-0000-000000000000}"/>
          </ac:spMkLst>
        </pc:spChg>
        <pc:picChg chg="mod">
          <ac:chgData name="Tariq Gilani" userId="f95dad9b-1e6c-498c-b573-9242e9268dd4" providerId="ADAL" clId="{93087D18-8B8F-4D55-8AE7-C86E8BDC4F8C}" dt="2022-02-16T14:47:00.214" v="3230" actId="14100"/>
          <ac:picMkLst>
            <pc:docMk/>
            <pc:sldMk cId="0" sldId="304"/>
            <ac:picMk id="40965" creationId="{00000000-0000-0000-0000-000000000000}"/>
          </ac:picMkLst>
        </pc:picChg>
      </pc:sldChg>
      <pc:sldChg chg="delSp modSp mod">
        <pc:chgData name="Tariq Gilani" userId="f95dad9b-1e6c-498c-b573-9242e9268dd4" providerId="ADAL" clId="{93087D18-8B8F-4D55-8AE7-C86E8BDC4F8C}" dt="2022-02-16T14:49:38.402" v="3244" actId="20577"/>
        <pc:sldMkLst>
          <pc:docMk/>
          <pc:sldMk cId="0" sldId="305"/>
        </pc:sldMkLst>
        <pc:spChg chg="del">
          <ac:chgData name="Tariq Gilani" userId="f95dad9b-1e6c-498c-b573-9242e9268dd4" providerId="ADAL" clId="{93087D18-8B8F-4D55-8AE7-C86E8BDC4F8C}" dt="2022-02-13T15:22:01.144" v="219" actId="478"/>
          <ac:spMkLst>
            <pc:docMk/>
            <pc:sldMk cId="0" sldId="305"/>
            <ac:spMk id="2" creationId="{7F2A038E-566A-4C89-86BF-C2044AF61587}"/>
          </ac:spMkLst>
        </pc:spChg>
        <pc:spChg chg="mod">
          <ac:chgData name="Tariq Gilani" userId="f95dad9b-1e6c-498c-b573-9242e9268dd4" providerId="ADAL" clId="{93087D18-8B8F-4D55-8AE7-C86E8BDC4F8C}" dt="2022-02-13T15:23:20.883" v="220" actId="2711"/>
          <ac:spMkLst>
            <pc:docMk/>
            <pc:sldMk cId="0" sldId="305"/>
            <ac:spMk id="25602" creationId="{00000000-0000-0000-0000-000000000000}"/>
          </ac:spMkLst>
        </pc:spChg>
        <pc:spChg chg="mod">
          <ac:chgData name="Tariq Gilani" userId="f95dad9b-1e6c-498c-b573-9242e9268dd4" providerId="ADAL" clId="{93087D18-8B8F-4D55-8AE7-C86E8BDC4F8C}" dt="2022-02-16T14:49:38.402" v="3244" actId="20577"/>
          <ac:spMkLst>
            <pc:docMk/>
            <pc:sldMk cId="0" sldId="305"/>
            <ac:spMk id="25603" creationId="{00000000-0000-0000-0000-000000000000}"/>
          </ac:spMkLst>
        </pc:spChg>
      </pc:sldChg>
      <pc:sldChg chg="addSp delSp modSp mod modAnim">
        <pc:chgData name="Tariq Gilani" userId="f95dad9b-1e6c-498c-b573-9242e9268dd4" providerId="ADAL" clId="{93087D18-8B8F-4D55-8AE7-C86E8BDC4F8C}" dt="2022-02-16T14:55:12.398" v="3281" actId="1076"/>
        <pc:sldMkLst>
          <pc:docMk/>
          <pc:sldMk cId="0" sldId="306"/>
        </pc:sldMkLst>
        <pc:spChg chg="del">
          <ac:chgData name="Tariq Gilani" userId="f95dad9b-1e6c-498c-b573-9242e9268dd4" providerId="ADAL" clId="{93087D18-8B8F-4D55-8AE7-C86E8BDC4F8C}" dt="2022-02-13T15:30:19.944" v="264" actId="478"/>
          <ac:spMkLst>
            <pc:docMk/>
            <pc:sldMk cId="0" sldId="306"/>
            <ac:spMk id="2" creationId="{182B8B99-9FB8-4B93-96E1-6E72D6C1725F}"/>
          </ac:spMkLst>
        </pc:spChg>
        <pc:spChg chg="add mod">
          <ac:chgData name="Tariq Gilani" userId="f95dad9b-1e6c-498c-b573-9242e9268dd4" providerId="ADAL" clId="{93087D18-8B8F-4D55-8AE7-C86E8BDC4F8C}" dt="2022-02-16T14:54:31.246" v="3270" actId="1076"/>
          <ac:spMkLst>
            <pc:docMk/>
            <pc:sldMk cId="0" sldId="306"/>
            <ac:spMk id="13" creationId="{1EE577AB-EFF3-48DD-B606-5DE810A58419}"/>
          </ac:spMkLst>
        </pc:spChg>
        <pc:spChg chg="add mod">
          <ac:chgData name="Tariq Gilani" userId="f95dad9b-1e6c-498c-b573-9242e9268dd4" providerId="ADAL" clId="{93087D18-8B8F-4D55-8AE7-C86E8BDC4F8C}" dt="2022-02-16T14:54:18.188" v="3268" actId="255"/>
          <ac:spMkLst>
            <pc:docMk/>
            <pc:sldMk cId="0" sldId="306"/>
            <ac:spMk id="5124" creationId="{00000000-0000-0000-0000-000000000000}"/>
          </ac:spMkLst>
        </pc:spChg>
        <pc:spChg chg="mod">
          <ac:chgData name="Tariq Gilani" userId="f95dad9b-1e6c-498c-b573-9242e9268dd4" providerId="ADAL" clId="{93087D18-8B8F-4D55-8AE7-C86E8BDC4F8C}" dt="2022-02-13T15:29:53.422" v="262" actId="2711"/>
          <ac:spMkLst>
            <pc:docMk/>
            <pc:sldMk cId="0" sldId="306"/>
            <ac:spMk id="5129" creationId="{00000000-0000-0000-0000-000000000000}"/>
          </ac:spMkLst>
        </pc:spChg>
        <pc:spChg chg="mod">
          <ac:chgData name="Tariq Gilani" userId="f95dad9b-1e6c-498c-b573-9242e9268dd4" providerId="ADAL" clId="{93087D18-8B8F-4D55-8AE7-C86E8BDC4F8C}" dt="2022-02-13T15:30:13.432" v="263" actId="2711"/>
          <ac:spMkLst>
            <pc:docMk/>
            <pc:sldMk cId="0" sldId="306"/>
            <ac:spMk id="5130" creationId="{00000000-0000-0000-0000-000000000000}"/>
          </ac:spMkLst>
        </pc:spChg>
        <pc:graphicFrameChg chg="del mod replId">
          <ac:chgData name="Tariq Gilani" userId="f95dad9b-1e6c-498c-b573-9242e9268dd4" providerId="ADAL" clId="{93087D18-8B8F-4D55-8AE7-C86E8BDC4F8C}" dt="2022-02-16T14:52:35.546" v="3248"/>
          <ac:graphicFrameMkLst>
            <pc:docMk/>
            <pc:sldMk cId="0" sldId="306"/>
            <ac:graphicFrameMk id="2" creationId="{00000000-0000-0000-0000-000000000000}"/>
          </ac:graphicFrameMkLst>
        </pc:graphicFrameChg>
        <pc:graphicFrameChg chg="mod">
          <ac:chgData name="Tariq Gilani" userId="f95dad9b-1e6c-498c-b573-9242e9268dd4" providerId="ADAL" clId="{93087D18-8B8F-4D55-8AE7-C86E8BDC4F8C}" dt="2022-02-16T14:54:41.463" v="3274" actId="1076"/>
          <ac:graphicFrameMkLst>
            <pc:docMk/>
            <pc:sldMk cId="0" sldId="306"/>
            <ac:graphicFrameMk id="5125" creationId="{00000000-0000-0000-0000-000000000000}"/>
          </ac:graphicFrameMkLst>
        </pc:graphicFrameChg>
        <pc:graphicFrameChg chg="mod">
          <ac:chgData name="Tariq Gilani" userId="f95dad9b-1e6c-498c-b573-9242e9268dd4" providerId="ADAL" clId="{93087D18-8B8F-4D55-8AE7-C86E8BDC4F8C}" dt="2022-02-16T14:54:33.558" v="3271" actId="1076"/>
          <ac:graphicFrameMkLst>
            <pc:docMk/>
            <pc:sldMk cId="0" sldId="306"/>
            <ac:graphicFrameMk id="5126" creationId="{00000000-0000-0000-0000-000000000000}"/>
          </ac:graphicFrameMkLst>
        </pc:graphicFrameChg>
        <pc:graphicFrameChg chg="mod">
          <ac:chgData name="Tariq Gilani" userId="f95dad9b-1e6c-498c-b573-9242e9268dd4" providerId="ADAL" clId="{93087D18-8B8F-4D55-8AE7-C86E8BDC4F8C}" dt="2022-02-16T14:54:38.591" v="3273" actId="1076"/>
          <ac:graphicFrameMkLst>
            <pc:docMk/>
            <pc:sldMk cId="0" sldId="306"/>
            <ac:graphicFrameMk id="5127" creationId="{00000000-0000-0000-0000-000000000000}"/>
          </ac:graphicFrameMkLst>
        </pc:graphicFrameChg>
        <pc:graphicFrameChg chg="mod">
          <ac:chgData name="Tariq Gilani" userId="f95dad9b-1e6c-498c-b573-9242e9268dd4" providerId="ADAL" clId="{93087D18-8B8F-4D55-8AE7-C86E8BDC4F8C}" dt="2022-02-16T14:55:12.398" v="3281" actId="1076"/>
          <ac:graphicFrameMkLst>
            <pc:docMk/>
            <pc:sldMk cId="0" sldId="306"/>
            <ac:graphicFrameMk id="5128" creationId="{00000000-0000-0000-0000-000000000000}"/>
          </ac:graphicFrameMkLst>
        </pc:graphicFrameChg>
      </pc:sldChg>
      <pc:sldChg chg="delSp modSp mod modAnim">
        <pc:chgData name="Tariq Gilani" userId="f95dad9b-1e6c-498c-b573-9242e9268dd4" providerId="ADAL" clId="{93087D18-8B8F-4D55-8AE7-C86E8BDC4F8C}" dt="2022-02-16T14:57:18.686" v="3295"/>
        <pc:sldMkLst>
          <pc:docMk/>
          <pc:sldMk cId="0" sldId="307"/>
        </pc:sldMkLst>
        <pc:spChg chg="del">
          <ac:chgData name="Tariq Gilani" userId="f95dad9b-1e6c-498c-b573-9242e9268dd4" providerId="ADAL" clId="{93087D18-8B8F-4D55-8AE7-C86E8BDC4F8C}" dt="2022-02-13T15:32:17.292" v="270" actId="478"/>
          <ac:spMkLst>
            <pc:docMk/>
            <pc:sldMk cId="0" sldId="307"/>
            <ac:spMk id="2" creationId="{C0202470-08A3-4711-8462-95637235D2FB}"/>
          </ac:spMkLst>
        </pc:spChg>
        <pc:spChg chg="mod">
          <ac:chgData name="Tariq Gilani" userId="f95dad9b-1e6c-498c-b573-9242e9268dd4" providerId="ADAL" clId="{93087D18-8B8F-4D55-8AE7-C86E8BDC4F8C}" dt="2022-02-13T15:30:50.521" v="265" actId="2711"/>
          <ac:spMkLst>
            <pc:docMk/>
            <pc:sldMk cId="0" sldId="307"/>
            <ac:spMk id="6151" creationId="{00000000-0000-0000-0000-000000000000}"/>
          </ac:spMkLst>
        </pc:spChg>
        <pc:spChg chg="mod">
          <ac:chgData name="Tariq Gilani" userId="f95dad9b-1e6c-498c-b573-9242e9268dd4" providerId="ADAL" clId="{93087D18-8B8F-4D55-8AE7-C86E8BDC4F8C}" dt="2022-02-13T15:31:19.003" v="266" actId="2711"/>
          <ac:spMkLst>
            <pc:docMk/>
            <pc:sldMk cId="0" sldId="307"/>
            <ac:spMk id="6152" creationId="{00000000-0000-0000-0000-000000000000}"/>
          </ac:spMkLst>
        </pc:spChg>
        <pc:spChg chg="mod">
          <ac:chgData name="Tariq Gilani" userId="f95dad9b-1e6c-498c-b573-9242e9268dd4" providerId="ADAL" clId="{93087D18-8B8F-4D55-8AE7-C86E8BDC4F8C}" dt="2022-02-13T15:31:34.775" v="268" actId="2711"/>
          <ac:spMkLst>
            <pc:docMk/>
            <pc:sldMk cId="0" sldId="307"/>
            <ac:spMk id="6153" creationId="{00000000-0000-0000-0000-000000000000}"/>
          </ac:spMkLst>
        </pc:spChg>
        <pc:spChg chg="mod">
          <ac:chgData name="Tariq Gilani" userId="f95dad9b-1e6c-498c-b573-9242e9268dd4" providerId="ADAL" clId="{93087D18-8B8F-4D55-8AE7-C86E8BDC4F8C}" dt="2022-02-13T15:31:28.187" v="267" actId="2711"/>
          <ac:spMkLst>
            <pc:docMk/>
            <pc:sldMk cId="0" sldId="307"/>
            <ac:spMk id="6155" creationId="{00000000-0000-0000-0000-000000000000}"/>
          </ac:spMkLst>
        </pc:spChg>
        <pc:spChg chg="mod">
          <ac:chgData name="Tariq Gilani" userId="f95dad9b-1e6c-498c-b573-9242e9268dd4" providerId="ADAL" clId="{93087D18-8B8F-4D55-8AE7-C86E8BDC4F8C}" dt="2022-02-16T14:57:14.214" v="3293" actId="1076"/>
          <ac:spMkLst>
            <pc:docMk/>
            <pc:sldMk cId="0" sldId="307"/>
            <ac:spMk id="6156" creationId="{00000000-0000-0000-0000-000000000000}"/>
          </ac:spMkLst>
        </pc:spChg>
      </pc:sldChg>
      <pc:sldChg chg="addSp delSp modSp mod modAnim">
        <pc:chgData name="Tariq Gilani" userId="f95dad9b-1e6c-498c-b573-9242e9268dd4" providerId="ADAL" clId="{93087D18-8B8F-4D55-8AE7-C86E8BDC4F8C}" dt="2022-02-16T15:01:31.567" v="3461" actId="14100"/>
        <pc:sldMkLst>
          <pc:docMk/>
          <pc:sldMk cId="0" sldId="308"/>
        </pc:sldMkLst>
        <pc:spChg chg="add mod">
          <ac:chgData name="Tariq Gilani" userId="f95dad9b-1e6c-498c-b573-9242e9268dd4" providerId="ADAL" clId="{93087D18-8B8F-4D55-8AE7-C86E8BDC4F8C}" dt="2022-02-16T15:01:31.567" v="3461" actId="14100"/>
          <ac:spMkLst>
            <pc:docMk/>
            <pc:sldMk cId="0" sldId="308"/>
            <ac:spMk id="2" creationId="{AC50316A-EDC6-463E-8C34-C390E0555CE3}"/>
          </ac:spMkLst>
        </pc:spChg>
        <pc:spChg chg="del">
          <ac:chgData name="Tariq Gilani" userId="f95dad9b-1e6c-498c-b573-9242e9268dd4" providerId="ADAL" clId="{93087D18-8B8F-4D55-8AE7-C86E8BDC4F8C}" dt="2022-02-13T15:32:40.408" v="272" actId="478"/>
          <ac:spMkLst>
            <pc:docMk/>
            <pc:sldMk cId="0" sldId="308"/>
            <ac:spMk id="2" creationId="{C253B926-6662-4346-A911-468E3F5EB830}"/>
          </ac:spMkLst>
        </pc:spChg>
        <pc:spChg chg="mod">
          <ac:chgData name="Tariq Gilani" userId="f95dad9b-1e6c-498c-b573-9242e9268dd4" providerId="ADAL" clId="{93087D18-8B8F-4D55-8AE7-C86E8BDC4F8C}" dt="2022-02-16T15:00:37.717" v="3443" actId="1076"/>
          <ac:spMkLst>
            <pc:docMk/>
            <pc:sldMk cId="0" sldId="308"/>
            <ac:spMk id="54274" creationId="{00000000-0000-0000-0000-000000000000}"/>
          </ac:spMkLst>
        </pc:spChg>
        <pc:picChg chg="add mod">
          <ac:chgData name="Tariq Gilani" userId="f95dad9b-1e6c-498c-b573-9242e9268dd4" providerId="ADAL" clId="{93087D18-8B8F-4D55-8AE7-C86E8BDC4F8C}" dt="2022-02-16T15:00:17.638" v="3440" actId="1076"/>
          <ac:picMkLst>
            <pc:docMk/>
            <pc:sldMk cId="0" sldId="308"/>
            <ac:picMk id="4" creationId="{6825F51F-6C66-4130-BE50-FDE5859BBF4C}"/>
          </ac:picMkLst>
        </pc:picChg>
        <pc:picChg chg="mod">
          <ac:chgData name="Tariq Gilani" userId="f95dad9b-1e6c-498c-b573-9242e9268dd4" providerId="ADAL" clId="{93087D18-8B8F-4D55-8AE7-C86E8BDC4F8C}" dt="2022-02-16T15:00:39.830" v="3444" actId="1076"/>
          <ac:picMkLst>
            <pc:docMk/>
            <pc:sldMk cId="0" sldId="308"/>
            <ac:picMk id="54286" creationId="{00000000-0000-0000-0000-000000000000}"/>
          </ac:picMkLst>
        </pc:picChg>
      </pc:sldChg>
      <pc:sldChg chg="addSp delSp modSp mod delAnim modAnim">
        <pc:chgData name="Tariq Gilani" userId="f95dad9b-1e6c-498c-b573-9242e9268dd4" providerId="ADAL" clId="{93087D18-8B8F-4D55-8AE7-C86E8BDC4F8C}" dt="2022-02-13T15:29:35.388" v="257" actId="2711"/>
        <pc:sldMkLst>
          <pc:docMk/>
          <pc:sldMk cId="0" sldId="323"/>
        </pc:sldMkLst>
        <pc:spChg chg="del">
          <ac:chgData name="Tariq Gilani" userId="f95dad9b-1e6c-498c-b573-9242e9268dd4" providerId="ADAL" clId="{93087D18-8B8F-4D55-8AE7-C86E8BDC4F8C}" dt="2022-02-13T15:24:19.630" v="227" actId="478"/>
          <ac:spMkLst>
            <pc:docMk/>
            <pc:sldMk cId="0" sldId="323"/>
            <ac:spMk id="2" creationId="{02BDF89A-3E1C-4D49-8EE2-BD1E4ED5B420}"/>
          </ac:spMkLst>
        </pc:spChg>
        <pc:spChg chg="add mod">
          <ac:chgData name="Tariq Gilani" userId="f95dad9b-1e6c-498c-b573-9242e9268dd4" providerId="ADAL" clId="{93087D18-8B8F-4D55-8AE7-C86E8BDC4F8C}" dt="2022-02-13T15:29:10.089" v="255" actId="1076"/>
          <ac:spMkLst>
            <pc:docMk/>
            <pc:sldMk cId="0" sldId="323"/>
            <ac:spMk id="3" creationId="{6418D3F4-D5D6-4ACE-8DD4-20D5BC6B152B}"/>
          </ac:spMkLst>
        </pc:spChg>
        <pc:spChg chg="add mod">
          <ac:chgData name="Tariq Gilani" userId="f95dad9b-1e6c-498c-b573-9242e9268dd4" providerId="ADAL" clId="{93087D18-8B8F-4D55-8AE7-C86E8BDC4F8C}" dt="2022-02-13T15:29:10.089" v="255" actId="1076"/>
          <ac:spMkLst>
            <pc:docMk/>
            <pc:sldMk cId="0" sldId="323"/>
            <ac:spMk id="9" creationId="{B944C01F-D942-4913-A3CC-3391F051E45B}"/>
          </ac:spMkLst>
        </pc:spChg>
        <pc:spChg chg="add mod">
          <ac:chgData name="Tariq Gilani" userId="f95dad9b-1e6c-498c-b573-9242e9268dd4" providerId="ADAL" clId="{93087D18-8B8F-4D55-8AE7-C86E8BDC4F8C}" dt="2022-02-13T15:29:10.089" v="255" actId="1076"/>
          <ac:spMkLst>
            <pc:docMk/>
            <pc:sldMk cId="0" sldId="323"/>
            <ac:spMk id="10" creationId="{503C112A-7DA2-4BCF-84C9-58B28CFA050B}"/>
          </ac:spMkLst>
        </pc:spChg>
        <pc:spChg chg="add mod">
          <ac:chgData name="Tariq Gilani" userId="f95dad9b-1e6c-498c-b573-9242e9268dd4" providerId="ADAL" clId="{93087D18-8B8F-4D55-8AE7-C86E8BDC4F8C}" dt="2022-02-13T15:29:10.089" v="255" actId="1076"/>
          <ac:spMkLst>
            <pc:docMk/>
            <pc:sldMk cId="0" sldId="323"/>
            <ac:spMk id="11" creationId="{14E561A6-541E-4C2B-968A-EA89043E2CAC}"/>
          </ac:spMkLst>
        </pc:spChg>
        <pc:spChg chg="add mod">
          <ac:chgData name="Tariq Gilani" userId="f95dad9b-1e6c-498c-b573-9242e9268dd4" providerId="ADAL" clId="{93087D18-8B8F-4D55-8AE7-C86E8BDC4F8C}" dt="2022-02-13T15:29:10.089" v="255" actId="1076"/>
          <ac:spMkLst>
            <pc:docMk/>
            <pc:sldMk cId="0" sldId="323"/>
            <ac:spMk id="12" creationId="{D173CC3C-7712-4BE6-9615-C6BC5B7E2715}"/>
          </ac:spMkLst>
        </pc:spChg>
        <pc:spChg chg="mod">
          <ac:chgData name="Tariq Gilani" userId="f95dad9b-1e6c-498c-b573-9242e9268dd4" providerId="ADAL" clId="{93087D18-8B8F-4D55-8AE7-C86E8BDC4F8C}" dt="2022-02-13T15:23:46.978" v="223" actId="2711"/>
          <ac:spMkLst>
            <pc:docMk/>
            <pc:sldMk cId="0" sldId="323"/>
            <ac:spMk id="22530" creationId="{00000000-0000-0000-0000-000000000000}"/>
          </ac:spMkLst>
        </pc:spChg>
        <pc:spChg chg="mod">
          <ac:chgData name="Tariq Gilani" userId="f95dad9b-1e6c-498c-b573-9242e9268dd4" providerId="ADAL" clId="{93087D18-8B8F-4D55-8AE7-C86E8BDC4F8C}" dt="2022-02-13T15:25:37.843" v="231" actId="1076"/>
          <ac:spMkLst>
            <pc:docMk/>
            <pc:sldMk cId="0" sldId="323"/>
            <ac:spMk id="22531" creationId="{00000000-0000-0000-0000-000000000000}"/>
          </ac:spMkLst>
        </pc:spChg>
        <pc:spChg chg="del mod">
          <ac:chgData name="Tariq Gilani" userId="f95dad9b-1e6c-498c-b573-9242e9268dd4" providerId="ADAL" clId="{93087D18-8B8F-4D55-8AE7-C86E8BDC4F8C}" dt="2022-02-13T15:28:45.181" v="253" actId="478"/>
          <ac:spMkLst>
            <pc:docMk/>
            <pc:sldMk cId="0" sldId="323"/>
            <ac:spMk id="22559" creationId="{00000000-0000-0000-0000-000000000000}"/>
          </ac:spMkLst>
        </pc:spChg>
        <pc:graphicFrameChg chg="del mod">
          <ac:chgData name="Tariq Gilani" userId="f95dad9b-1e6c-498c-b573-9242e9268dd4" providerId="ADAL" clId="{93087D18-8B8F-4D55-8AE7-C86E8BDC4F8C}" dt="2022-02-13T15:28:50.332" v="254" actId="478"/>
          <ac:graphicFrameMkLst>
            <pc:docMk/>
            <pc:sldMk cId="0" sldId="323"/>
            <ac:graphicFrameMk id="8" creationId="{391F1359-C4F7-4878-A414-A72CFC7D47E5}"/>
          </ac:graphicFrameMkLst>
        </pc:graphicFrameChg>
        <pc:graphicFrameChg chg="mod modGraphic">
          <ac:chgData name="Tariq Gilani" userId="f95dad9b-1e6c-498c-b573-9242e9268dd4" providerId="ADAL" clId="{93087D18-8B8F-4D55-8AE7-C86E8BDC4F8C}" dt="2022-02-13T15:29:35.388" v="257" actId="2711"/>
          <ac:graphicFrameMkLst>
            <pc:docMk/>
            <pc:sldMk cId="0" sldId="323"/>
            <ac:graphicFrameMk id="26686" creationId="{00000000-0000-0000-0000-000000000000}"/>
          </ac:graphicFrameMkLst>
        </pc:graphicFrameChg>
      </pc:sldChg>
      <pc:sldChg chg="del">
        <pc:chgData name="Tariq Gilani" userId="f95dad9b-1e6c-498c-b573-9242e9268dd4" providerId="ADAL" clId="{93087D18-8B8F-4D55-8AE7-C86E8BDC4F8C}" dt="2022-02-13T15:19:43.170" v="205" actId="47"/>
        <pc:sldMkLst>
          <pc:docMk/>
          <pc:sldMk cId="4125245534" sldId="329"/>
        </pc:sldMkLst>
      </pc:sldChg>
      <pc:sldChg chg="delSp modSp mod ord">
        <pc:chgData name="Tariq Gilani" userId="f95dad9b-1e6c-498c-b573-9242e9268dd4" providerId="ADAL" clId="{93087D18-8B8F-4D55-8AE7-C86E8BDC4F8C}" dt="2022-02-16T14:48:10.214" v="3236" actId="20577"/>
        <pc:sldMkLst>
          <pc:docMk/>
          <pc:sldMk cId="181495555" sldId="330"/>
        </pc:sldMkLst>
        <pc:spChg chg="del mod">
          <ac:chgData name="Tariq Gilani" userId="f95dad9b-1e6c-498c-b573-9242e9268dd4" providerId="ADAL" clId="{93087D18-8B8F-4D55-8AE7-C86E8BDC4F8C}" dt="2022-02-13T15:20:28.664" v="210" actId="478"/>
          <ac:spMkLst>
            <pc:docMk/>
            <pc:sldMk cId="181495555" sldId="330"/>
            <ac:spMk id="2" creationId="{5A2BF1C8-D653-44CF-A5AA-FA3D4A9486A5}"/>
          </ac:spMkLst>
        </pc:spChg>
        <pc:spChg chg="mod">
          <ac:chgData name="Tariq Gilani" userId="f95dad9b-1e6c-498c-b573-9242e9268dd4" providerId="ADAL" clId="{93087D18-8B8F-4D55-8AE7-C86E8BDC4F8C}" dt="2022-02-16T14:48:10.214" v="3236" actId="20577"/>
          <ac:spMkLst>
            <pc:docMk/>
            <pc:sldMk cId="181495555" sldId="330"/>
            <ac:spMk id="4" creationId="{464EDBBD-062B-46CF-B9C2-47FFF095C453}"/>
          </ac:spMkLst>
        </pc:spChg>
      </pc:sldChg>
      <pc:sldChg chg="delSp modSp del mod ord">
        <pc:chgData name="Tariq Gilani" userId="f95dad9b-1e6c-498c-b573-9242e9268dd4" providerId="ADAL" clId="{93087D18-8B8F-4D55-8AE7-C86E8BDC4F8C}" dt="2022-02-15T17:15:01.948" v="2163" actId="47"/>
        <pc:sldMkLst>
          <pc:docMk/>
          <pc:sldMk cId="3821471740" sldId="331"/>
        </pc:sldMkLst>
        <pc:spChg chg="del">
          <ac:chgData name="Tariq Gilani" userId="f95dad9b-1e6c-498c-b573-9242e9268dd4" providerId="ADAL" clId="{93087D18-8B8F-4D55-8AE7-C86E8BDC4F8C}" dt="2022-02-13T15:21:23.942" v="218" actId="478"/>
          <ac:spMkLst>
            <pc:docMk/>
            <pc:sldMk cId="3821471740" sldId="331"/>
            <ac:spMk id="2" creationId="{70DF2692-78B9-4CA1-9319-834C9ACAAF70}"/>
          </ac:spMkLst>
        </pc:spChg>
        <pc:spChg chg="mod">
          <ac:chgData name="Tariq Gilani" userId="f95dad9b-1e6c-498c-b573-9242e9268dd4" providerId="ADAL" clId="{93087D18-8B8F-4D55-8AE7-C86E8BDC4F8C}" dt="2022-02-13T15:21:00.943" v="215" actId="255"/>
          <ac:spMkLst>
            <pc:docMk/>
            <pc:sldMk cId="3821471740" sldId="331"/>
            <ac:spMk id="3" creationId="{3F004D0F-E37A-477A-BD3F-DA4A980679AE}"/>
          </ac:spMkLst>
        </pc:spChg>
        <pc:spChg chg="del mod">
          <ac:chgData name="Tariq Gilani" userId="f95dad9b-1e6c-498c-b573-9242e9268dd4" providerId="ADAL" clId="{93087D18-8B8F-4D55-8AE7-C86E8BDC4F8C}" dt="2022-02-15T17:14:27.345" v="2154" actId="21"/>
          <ac:spMkLst>
            <pc:docMk/>
            <pc:sldMk cId="3821471740" sldId="331"/>
            <ac:spMk id="4" creationId="{145CC75D-53B0-40FC-A521-6BA4F4CB2E8F}"/>
          </ac:spMkLst>
        </pc:spChg>
      </pc:sldChg>
      <pc:sldChg chg="addSp delSp modSp mod delAnim modAnim">
        <pc:chgData name="Tariq Gilani" userId="f95dad9b-1e6c-498c-b573-9242e9268dd4" providerId="ADAL" clId="{93087D18-8B8F-4D55-8AE7-C86E8BDC4F8C}" dt="2022-02-16T15:07:30.361" v="3515"/>
        <pc:sldMkLst>
          <pc:docMk/>
          <pc:sldMk cId="981227749" sldId="333"/>
        </pc:sldMkLst>
        <pc:spChg chg="add mod">
          <ac:chgData name="Tariq Gilani" userId="f95dad9b-1e6c-498c-b573-9242e9268dd4" providerId="ADAL" clId="{93087D18-8B8F-4D55-8AE7-C86E8BDC4F8C}" dt="2022-02-16T15:04:14.813" v="3463" actId="1076"/>
          <ac:spMkLst>
            <pc:docMk/>
            <pc:sldMk cId="981227749" sldId="333"/>
            <ac:spMk id="2" creationId="{C3A152B2-7D84-4EA6-B9A9-62258CCAC834}"/>
          </ac:spMkLst>
        </pc:spChg>
        <pc:spChg chg="del mod">
          <ac:chgData name="Tariq Gilani" userId="f95dad9b-1e6c-498c-b573-9242e9268dd4" providerId="ADAL" clId="{93087D18-8B8F-4D55-8AE7-C86E8BDC4F8C}" dt="2022-02-13T15:34:05.034" v="274" actId="478"/>
          <ac:spMkLst>
            <pc:docMk/>
            <pc:sldMk cId="981227749" sldId="333"/>
            <ac:spMk id="2" creationId="{FC837EA0-8912-4C17-BB54-4379789CF993}"/>
          </ac:spMkLst>
        </pc:spChg>
        <pc:spChg chg="mod">
          <ac:chgData name="Tariq Gilani" userId="f95dad9b-1e6c-498c-b573-9242e9268dd4" providerId="ADAL" clId="{93087D18-8B8F-4D55-8AE7-C86E8BDC4F8C}" dt="2022-02-16T15:04:09.630" v="3462" actId="14100"/>
          <ac:spMkLst>
            <pc:docMk/>
            <pc:sldMk cId="981227749" sldId="333"/>
            <ac:spMk id="3" creationId="{9E9A700C-CB67-40F2-89B5-CA59E87F3080}"/>
          </ac:spMkLst>
        </pc:spChg>
        <pc:spChg chg="add mod">
          <ac:chgData name="Tariq Gilani" userId="f95dad9b-1e6c-498c-b573-9242e9268dd4" providerId="ADAL" clId="{93087D18-8B8F-4D55-8AE7-C86E8BDC4F8C}" dt="2022-02-16T01:35:51.894" v="2867" actId="1076"/>
          <ac:spMkLst>
            <pc:docMk/>
            <pc:sldMk cId="981227749" sldId="333"/>
            <ac:spMk id="5" creationId="{E72C2DA8-0533-4A59-BF73-8DB7BA5C1444}"/>
          </ac:spMkLst>
        </pc:spChg>
        <pc:spChg chg="add mod">
          <ac:chgData name="Tariq Gilani" userId="f95dad9b-1e6c-498c-b573-9242e9268dd4" providerId="ADAL" clId="{93087D18-8B8F-4D55-8AE7-C86E8BDC4F8C}" dt="2022-02-16T01:35:55.819" v="2868" actId="1076"/>
          <ac:spMkLst>
            <pc:docMk/>
            <pc:sldMk cId="981227749" sldId="333"/>
            <ac:spMk id="6" creationId="{91D167E8-644C-4CA5-9D27-563718F4FBAA}"/>
          </ac:spMkLst>
        </pc:spChg>
        <pc:spChg chg="add mod">
          <ac:chgData name="Tariq Gilani" userId="f95dad9b-1e6c-498c-b573-9242e9268dd4" providerId="ADAL" clId="{93087D18-8B8F-4D55-8AE7-C86E8BDC4F8C}" dt="2022-02-16T01:36:39.551" v="2875" actId="1076"/>
          <ac:spMkLst>
            <pc:docMk/>
            <pc:sldMk cId="981227749" sldId="333"/>
            <ac:spMk id="7" creationId="{D61700B4-0929-430B-B134-DE1B5E234B71}"/>
          </ac:spMkLst>
        </pc:spChg>
        <pc:spChg chg="add mod">
          <ac:chgData name="Tariq Gilani" userId="f95dad9b-1e6c-498c-b573-9242e9268dd4" providerId="ADAL" clId="{93087D18-8B8F-4D55-8AE7-C86E8BDC4F8C}" dt="2022-02-16T01:37:02.510" v="2880" actId="1076"/>
          <ac:spMkLst>
            <pc:docMk/>
            <pc:sldMk cId="981227749" sldId="333"/>
            <ac:spMk id="8" creationId="{F37C68FF-F44B-4091-8C08-7C55720B523B}"/>
          </ac:spMkLst>
        </pc:spChg>
        <pc:spChg chg="add mod">
          <ac:chgData name="Tariq Gilani" userId="f95dad9b-1e6c-498c-b573-9242e9268dd4" providerId="ADAL" clId="{93087D18-8B8F-4D55-8AE7-C86E8BDC4F8C}" dt="2022-02-16T01:37:24.629" v="2884" actId="1076"/>
          <ac:spMkLst>
            <pc:docMk/>
            <pc:sldMk cId="981227749" sldId="333"/>
            <ac:spMk id="12" creationId="{F6DC1C74-1BC6-44D4-8346-0F7438D3B841}"/>
          </ac:spMkLst>
        </pc:spChg>
        <pc:spChg chg="add mod">
          <ac:chgData name="Tariq Gilani" userId="f95dad9b-1e6c-498c-b573-9242e9268dd4" providerId="ADAL" clId="{93087D18-8B8F-4D55-8AE7-C86E8BDC4F8C}" dt="2022-02-16T01:38:01.560" v="2893" actId="1076"/>
          <ac:spMkLst>
            <pc:docMk/>
            <pc:sldMk cId="981227749" sldId="333"/>
            <ac:spMk id="23" creationId="{3DA54EB0-A984-41BF-8424-E20C9BCF344B}"/>
          </ac:spMkLst>
        </pc:spChg>
        <pc:spChg chg="add mod">
          <ac:chgData name="Tariq Gilani" userId="f95dad9b-1e6c-498c-b573-9242e9268dd4" providerId="ADAL" clId="{93087D18-8B8F-4D55-8AE7-C86E8BDC4F8C}" dt="2022-02-16T01:38:11.522" v="2895" actId="1076"/>
          <ac:spMkLst>
            <pc:docMk/>
            <pc:sldMk cId="981227749" sldId="333"/>
            <ac:spMk id="24" creationId="{1428BD42-62BE-46D9-ADB1-9E750BB8F50B}"/>
          </ac:spMkLst>
        </pc:spChg>
        <pc:spChg chg="add mod">
          <ac:chgData name="Tariq Gilani" userId="f95dad9b-1e6c-498c-b573-9242e9268dd4" providerId="ADAL" clId="{93087D18-8B8F-4D55-8AE7-C86E8BDC4F8C}" dt="2022-02-16T01:38:08.489" v="2894" actId="1076"/>
          <ac:spMkLst>
            <pc:docMk/>
            <pc:sldMk cId="981227749" sldId="333"/>
            <ac:spMk id="25" creationId="{3670C5F5-7B86-45AE-AA96-453772C4C30E}"/>
          </ac:spMkLst>
        </pc:spChg>
        <pc:spChg chg="add mod">
          <ac:chgData name="Tariq Gilani" userId="f95dad9b-1e6c-498c-b573-9242e9268dd4" providerId="ADAL" clId="{93087D18-8B8F-4D55-8AE7-C86E8BDC4F8C}" dt="2022-02-16T01:38:15.122" v="2896" actId="1076"/>
          <ac:spMkLst>
            <pc:docMk/>
            <pc:sldMk cId="981227749" sldId="333"/>
            <ac:spMk id="28" creationId="{F3FD6D67-BD0B-499C-9566-86B3FD76A90F}"/>
          </ac:spMkLst>
        </pc:spChg>
        <pc:spChg chg="add mod">
          <ac:chgData name="Tariq Gilani" userId="f95dad9b-1e6c-498c-b573-9242e9268dd4" providerId="ADAL" clId="{93087D18-8B8F-4D55-8AE7-C86E8BDC4F8C}" dt="2022-02-16T01:38:20.951" v="2897" actId="1076"/>
          <ac:spMkLst>
            <pc:docMk/>
            <pc:sldMk cId="981227749" sldId="333"/>
            <ac:spMk id="29" creationId="{8C416201-4FE5-4C9A-9321-FA7ABC953289}"/>
          </ac:spMkLst>
        </pc:spChg>
        <pc:spChg chg="add mod">
          <ac:chgData name="Tariq Gilani" userId="f95dad9b-1e6c-498c-b573-9242e9268dd4" providerId="ADAL" clId="{93087D18-8B8F-4D55-8AE7-C86E8BDC4F8C}" dt="2022-02-16T01:38:30.532" v="2899" actId="1076"/>
          <ac:spMkLst>
            <pc:docMk/>
            <pc:sldMk cId="981227749" sldId="333"/>
            <ac:spMk id="30" creationId="{709E1444-CA93-4965-8C3C-D703E1B4E050}"/>
          </ac:spMkLst>
        </pc:spChg>
        <pc:spChg chg="add mod">
          <ac:chgData name="Tariq Gilani" userId="f95dad9b-1e6c-498c-b573-9242e9268dd4" providerId="ADAL" clId="{93087D18-8B8F-4D55-8AE7-C86E8BDC4F8C}" dt="2022-02-16T01:45:33.813" v="2995" actId="1076"/>
          <ac:spMkLst>
            <pc:docMk/>
            <pc:sldMk cId="981227749" sldId="333"/>
            <ac:spMk id="31" creationId="{8EAC4C55-1B7F-42F5-ADF6-1281537AA539}"/>
          </ac:spMkLst>
        </pc:spChg>
        <pc:spChg chg="add mod">
          <ac:chgData name="Tariq Gilani" userId="f95dad9b-1e6c-498c-b573-9242e9268dd4" providerId="ADAL" clId="{93087D18-8B8F-4D55-8AE7-C86E8BDC4F8C}" dt="2022-02-16T01:38:24.406" v="2898" actId="1076"/>
          <ac:spMkLst>
            <pc:docMk/>
            <pc:sldMk cId="981227749" sldId="333"/>
            <ac:spMk id="32" creationId="{5E6CBCCC-E76D-47C4-93E3-4A6C5303F4BE}"/>
          </ac:spMkLst>
        </pc:spChg>
        <pc:spChg chg="add mod">
          <ac:chgData name="Tariq Gilani" userId="f95dad9b-1e6c-498c-b573-9242e9268dd4" providerId="ADAL" clId="{93087D18-8B8F-4D55-8AE7-C86E8BDC4F8C}" dt="2022-02-16T01:45:44.969" v="2996" actId="1076"/>
          <ac:spMkLst>
            <pc:docMk/>
            <pc:sldMk cId="981227749" sldId="333"/>
            <ac:spMk id="34" creationId="{88F5D1A0-1CCA-4920-85CC-A01C8D5F4C36}"/>
          </ac:spMkLst>
        </pc:spChg>
        <pc:spChg chg="add mod">
          <ac:chgData name="Tariq Gilani" userId="f95dad9b-1e6c-498c-b573-9242e9268dd4" providerId="ADAL" clId="{93087D18-8B8F-4D55-8AE7-C86E8BDC4F8C}" dt="2022-02-16T01:45:52.594" v="2997" actId="1076"/>
          <ac:spMkLst>
            <pc:docMk/>
            <pc:sldMk cId="981227749" sldId="333"/>
            <ac:spMk id="36" creationId="{B5770AAE-9407-4A8B-B39F-ECFA006FC760}"/>
          </ac:spMkLst>
        </pc:spChg>
        <pc:spChg chg="add mod">
          <ac:chgData name="Tariq Gilani" userId="f95dad9b-1e6c-498c-b573-9242e9268dd4" providerId="ADAL" clId="{93087D18-8B8F-4D55-8AE7-C86E8BDC4F8C}" dt="2022-02-16T01:45:56.349" v="2998" actId="1076"/>
          <ac:spMkLst>
            <pc:docMk/>
            <pc:sldMk cId="981227749" sldId="333"/>
            <ac:spMk id="37" creationId="{523C3ECF-D81A-40AB-9D94-62D51D94F32C}"/>
          </ac:spMkLst>
        </pc:spChg>
        <pc:spChg chg="add mod">
          <ac:chgData name="Tariq Gilani" userId="f95dad9b-1e6c-498c-b573-9242e9268dd4" providerId="ADAL" clId="{93087D18-8B8F-4D55-8AE7-C86E8BDC4F8C}" dt="2022-02-16T01:49:00.194" v="3074" actId="1076"/>
          <ac:spMkLst>
            <pc:docMk/>
            <pc:sldMk cId="981227749" sldId="333"/>
            <ac:spMk id="41" creationId="{C30B8405-44AC-496B-8ACA-5E1F0F4A49A0}"/>
          </ac:spMkLst>
        </pc:spChg>
        <pc:spChg chg="add mod">
          <ac:chgData name="Tariq Gilani" userId="f95dad9b-1e6c-498c-b573-9242e9268dd4" providerId="ADAL" clId="{93087D18-8B8F-4D55-8AE7-C86E8BDC4F8C}" dt="2022-02-16T01:47:44.860" v="3048" actId="1076"/>
          <ac:spMkLst>
            <pc:docMk/>
            <pc:sldMk cId="981227749" sldId="333"/>
            <ac:spMk id="42" creationId="{551512F5-9663-46A5-92C6-B080354299AE}"/>
          </ac:spMkLst>
        </pc:spChg>
        <pc:spChg chg="add mod">
          <ac:chgData name="Tariq Gilani" userId="f95dad9b-1e6c-498c-b573-9242e9268dd4" providerId="ADAL" clId="{93087D18-8B8F-4D55-8AE7-C86E8BDC4F8C}" dt="2022-02-16T01:49:03.746" v="3075" actId="1076"/>
          <ac:spMkLst>
            <pc:docMk/>
            <pc:sldMk cId="981227749" sldId="333"/>
            <ac:spMk id="43" creationId="{2D767E4A-1AE9-47A7-B90B-4CCAE64BF697}"/>
          </ac:spMkLst>
        </pc:spChg>
        <pc:spChg chg="add mod">
          <ac:chgData name="Tariq Gilani" userId="f95dad9b-1e6c-498c-b573-9242e9268dd4" providerId="ADAL" clId="{93087D18-8B8F-4D55-8AE7-C86E8BDC4F8C}" dt="2022-02-16T01:48:52.805" v="3072" actId="1076"/>
          <ac:spMkLst>
            <pc:docMk/>
            <pc:sldMk cId="981227749" sldId="333"/>
            <ac:spMk id="44" creationId="{ACA00A83-AB24-4093-9CD7-8614FC87C615}"/>
          </ac:spMkLst>
        </pc:spChg>
        <pc:picChg chg="del">
          <ac:chgData name="Tariq Gilani" userId="f95dad9b-1e6c-498c-b573-9242e9268dd4" providerId="ADAL" clId="{93087D18-8B8F-4D55-8AE7-C86E8BDC4F8C}" dt="2022-02-16T00:55:14.304" v="2245" actId="478"/>
          <ac:picMkLst>
            <pc:docMk/>
            <pc:sldMk cId="981227749" sldId="333"/>
            <ac:picMk id="4" creationId="{E8BF9E2D-5133-47B8-9553-C5189F49CC17}"/>
          </ac:picMkLst>
        </pc:picChg>
        <pc:cxnChg chg="add mod">
          <ac:chgData name="Tariq Gilani" userId="f95dad9b-1e6c-498c-b573-9242e9268dd4" providerId="ADAL" clId="{93087D18-8B8F-4D55-8AE7-C86E8BDC4F8C}" dt="2022-02-16T01:37:39.772" v="2887" actId="14100"/>
          <ac:cxnSpMkLst>
            <pc:docMk/>
            <pc:sldMk cId="981227749" sldId="333"/>
            <ac:cxnSpMk id="10" creationId="{3CAF9F2D-51F9-4B40-B522-C8F7562C5BBF}"/>
          </ac:cxnSpMkLst>
        </pc:cxnChg>
        <pc:cxnChg chg="add mod">
          <ac:chgData name="Tariq Gilani" userId="f95dad9b-1e6c-498c-b573-9242e9268dd4" providerId="ADAL" clId="{93087D18-8B8F-4D55-8AE7-C86E8BDC4F8C}" dt="2022-02-16T01:37:48.102" v="2889" actId="14100"/>
          <ac:cxnSpMkLst>
            <pc:docMk/>
            <pc:sldMk cId="981227749" sldId="333"/>
            <ac:cxnSpMk id="14" creationId="{655FC87B-0354-4445-BFCD-8EA6AEE96C1B}"/>
          </ac:cxnSpMkLst>
        </pc:cxnChg>
        <pc:cxnChg chg="add mod">
          <ac:chgData name="Tariq Gilani" userId="f95dad9b-1e6c-498c-b573-9242e9268dd4" providerId="ADAL" clId="{93087D18-8B8F-4D55-8AE7-C86E8BDC4F8C}" dt="2022-02-16T01:36:49.606" v="2877" actId="1076"/>
          <ac:cxnSpMkLst>
            <pc:docMk/>
            <pc:sldMk cId="981227749" sldId="333"/>
            <ac:cxnSpMk id="20" creationId="{691451EA-4167-4ABB-ACA0-7E8A2A58BF82}"/>
          </ac:cxnSpMkLst>
        </pc:cxnChg>
      </pc:sldChg>
      <pc:sldChg chg="addSp delSp modSp mod modAnim">
        <pc:chgData name="Tariq Gilani" userId="f95dad9b-1e6c-498c-b573-9242e9268dd4" providerId="ADAL" clId="{93087D18-8B8F-4D55-8AE7-C86E8BDC4F8C}" dt="2022-02-16T15:16:06.365" v="3564" actId="1076"/>
        <pc:sldMkLst>
          <pc:docMk/>
          <pc:sldMk cId="2481456983" sldId="334"/>
        </pc:sldMkLst>
        <pc:spChg chg="del">
          <ac:chgData name="Tariq Gilani" userId="f95dad9b-1e6c-498c-b573-9242e9268dd4" providerId="ADAL" clId="{93087D18-8B8F-4D55-8AE7-C86E8BDC4F8C}" dt="2022-02-13T15:34:15.267" v="275" actId="478"/>
          <ac:spMkLst>
            <pc:docMk/>
            <pc:sldMk cId="2481456983" sldId="334"/>
            <ac:spMk id="2" creationId="{FC837EA0-8912-4C17-BB54-4379789CF993}"/>
          </ac:spMkLst>
        </pc:spChg>
        <pc:spChg chg="add mod">
          <ac:chgData name="Tariq Gilani" userId="f95dad9b-1e6c-498c-b573-9242e9268dd4" providerId="ADAL" clId="{93087D18-8B8F-4D55-8AE7-C86E8BDC4F8C}" dt="2022-02-16T15:08:36.131" v="3549" actId="20577"/>
          <ac:spMkLst>
            <pc:docMk/>
            <pc:sldMk cId="2481456983" sldId="334"/>
            <ac:spMk id="2" creationId="{FFAAFFC0-7A93-4E94-A8CF-B1F9EABAEDF6}"/>
          </ac:spMkLst>
        </pc:spChg>
        <pc:spChg chg="mod">
          <ac:chgData name="Tariq Gilani" userId="f95dad9b-1e6c-498c-b573-9242e9268dd4" providerId="ADAL" clId="{93087D18-8B8F-4D55-8AE7-C86E8BDC4F8C}" dt="2022-02-16T15:08:12.078" v="3520" actId="14100"/>
          <ac:spMkLst>
            <pc:docMk/>
            <pc:sldMk cId="2481456983" sldId="334"/>
            <ac:spMk id="3" creationId="{9E9A700C-CB67-40F2-89B5-CA59E87F3080}"/>
          </ac:spMkLst>
        </pc:spChg>
        <pc:graphicFrameChg chg="add mod">
          <ac:chgData name="Tariq Gilani" userId="f95dad9b-1e6c-498c-b573-9242e9268dd4" providerId="ADAL" clId="{93087D18-8B8F-4D55-8AE7-C86E8BDC4F8C}" dt="2022-02-16T15:16:06.365" v="3564" actId="1076"/>
          <ac:graphicFrameMkLst>
            <pc:docMk/>
            <pc:sldMk cId="2481456983" sldId="334"/>
            <ac:graphicFrameMk id="7" creationId="{F5DFAED5-18E1-4DD8-9F5E-52BE28352294}"/>
          </ac:graphicFrameMkLst>
        </pc:graphicFrameChg>
        <pc:picChg chg="mod">
          <ac:chgData name="Tariq Gilani" userId="f95dad9b-1e6c-498c-b573-9242e9268dd4" providerId="ADAL" clId="{93087D18-8B8F-4D55-8AE7-C86E8BDC4F8C}" dt="2022-02-16T15:11:54.589" v="3560" actId="14100"/>
          <ac:picMkLst>
            <pc:docMk/>
            <pc:sldMk cId="2481456983" sldId="334"/>
            <ac:picMk id="5" creationId="{743FAFF6-05FB-473E-9A66-937E9FBEE4EC}"/>
          </ac:picMkLst>
        </pc:picChg>
        <pc:picChg chg="mod">
          <ac:chgData name="Tariq Gilani" userId="f95dad9b-1e6c-498c-b573-9242e9268dd4" providerId="ADAL" clId="{93087D18-8B8F-4D55-8AE7-C86E8BDC4F8C}" dt="2022-02-16T15:12:01.060" v="3561" actId="1076"/>
          <ac:picMkLst>
            <pc:docMk/>
            <pc:sldMk cId="2481456983" sldId="334"/>
            <ac:picMk id="6" creationId="{B38E4702-144A-42F5-9A8F-9E8296AB5F26}"/>
          </ac:picMkLst>
        </pc:picChg>
      </pc:sldChg>
      <pc:sldChg chg="addSp delSp modSp mod">
        <pc:chgData name="Tariq Gilani" userId="f95dad9b-1e6c-498c-b573-9242e9268dd4" providerId="ADAL" clId="{93087D18-8B8F-4D55-8AE7-C86E8BDC4F8C}" dt="2022-02-16T15:17:34.844" v="3600" actId="1076"/>
        <pc:sldMkLst>
          <pc:docMk/>
          <pc:sldMk cId="4091393747" sldId="493"/>
        </pc:sldMkLst>
        <pc:spChg chg="mod">
          <ac:chgData name="Tariq Gilani" userId="f95dad9b-1e6c-498c-b573-9242e9268dd4" providerId="ADAL" clId="{93087D18-8B8F-4D55-8AE7-C86E8BDC4F8C}" dt="2022-02-16T15:17:34.844" v="3600" actId="1076"/>
          <ac:spMkLst>
            <pc:docMk/>
            <pc:sldMk cId="4091393747" sldId="493"/>
            <ac:spMk id="3" creationId="{36F32C13-6A27-41C6-8834-730E8CF2880F}"/>
          </ac:spMkLst>
        </pc:spChg>
        <pc:spChg chg="del mod">
          <ac:chgData name="Tariq Gilani" userId="f95dad9b-1e6c-498c-b573-9242e9268dd4" providerId="ADAL" clId="{93087D18-8B8F-4D55-8AE7-C86E8BDC4F8C}" dt="2022-02-14T00:34:33.492" v="362" actId="478"/>
          <ac:spMkLst>
            <pc:docMk/>
            <pc:sldMk cId="4091393747" sldId="493"/>
            <ac:spMk id="4" creationId="{7121088A-3386-44CE-A8DD-A63E7920FE8D}"/>
          </ac:spMkLst>
        </pc:spChg>
        <pc:spChg chg="add mod">
          <ac:chgData name="Tariq Gilani" userId="f95dad9b-1e6c-498c-b573-9242e9268dd4" providerId="ADAL" clId="{93087D18-8B8F-4D55-8AE7-C86E8BDC4F8C}" dt="2022-02-16T01:51:52.590" v="3092" actId="115"/>
          <ac:spMkLst>
            <pc:docMk/>
            <pc:sldMk cId="4091393747" sldId="493"/>
            <ac:spMk id="5" creationId="{7121088A-3386-44CE-A8DD-A63E7920FE8D}"/>
          </ac:spMkLst>
        </pc:spChg>
      </pc:sldChg>
      <pc:sldChg chg="delSp new del mod">
        <pc:chgData name="Tariq Gilani" userId="f95dad9b-1e6c-498c-b573-9242e9268dd4" providerId="ADAL" clId="{93087D18-8B8F-4D55-8AE7-C86E8BDC4F8C}" dt="2022-02-15T15:35:54.494" v="372" actId="47"/>
        <pc:sldMkLst>
          <pc:docMk/>
          <pc:sldMk cId="2404770616" sldId="494"/>
        </pc:sldMkLst>
        <pc:spChg chg="del">
          <ac:chgData name="Tariq Gilani" userId="f95dad9b-1e6c-498c-b573-9242e9268dd4" providerId="ADAL" clId="{93087D18-8B8F-4D55-8AE7-C86E8BDC4F8C}" dt="2022-02-15T15:35:25.407" v="368" actId="478"/>
          <ac:spMkLst>
            <pc:docMk/>
            <pc:sldMk cId="2404770616" sldId="494"/>
            <ac:spMk id="2" creationId="{3F0BBFD2-97FB-423A-930A-9E78A8D57860}"/>
          </ac:spMkLst>
        </pc:spChg>
        <pc:spChg chg="del">
          <ac:chgData name="Tariq Gilani" userId="f95dad9b-1e6c-498c-b573-9242e9268dd4" providerId="ADAL" clId="{93087D18-8B8F-4D55-8AE7-C86E8BDC4F8C}" dt="2022-02-15T15:35:28.128" v="369" actId="478"/>
          <ac:spMkLst>
            <pc:docMk/>
            <pc:sldMk cId="2404770616" sldId="494"/>
            <ac:spMk id="3" creationId="{35AA587E-E2C0-492A-BBDF-25D84FB158F2}"/>
          </ac:spMkLst>
        </pc:spChg>
        <pc:spChg chg="del">
          <ac:chgData name="Tariq Gilani" userId="f95dad9b-1e6c-498c-b573-9242e9268dd4" providerId="ADAL" clId="{93087D18-8B8F-4D55-8AE7-C86E8BDC4F8C}" dt="2022-02-15T15:35:32.391" v="370" actId="478"/>
          <ac:spMkLst>
            <pc:docMk/>
            <pc:sldMk cId="2404770616" sldId="494"/>
            <ac:spMk id="4" creationId="{80434CBA-7543-4A23-82DD-D11C8BD8EE4A}"/>
          </ac:spMkLst>
        </pc:spChg>
      </pc:sldChg>
      <pc:sldChg chg="addSp delSp modSp add mod modAnim">
        <pc:chgData name="Tariq Gilani" userId="f95dad9b-1e6c-498c-b573-9242e9268dd4" providerId="ADAL" clId="{93087D18-8B8F-4D55-8AE7-C86E8BDC4F8C}" dt="2022-02-16T14:32:36.247" v="3129"/>
        <pc:sldMkLst>
          <pc:docMk/>
          <pc:sldMk cId="4052706193" sldId="495"/>
        </pc:sldMkLst>
        <pc:spChg chg="add mod">
          <ac:chgData name="Tariq Gilani" userId="f95dad9b-1e6c-498c-b573-9242e9268dd4" providerId="ADAL" clId="{93087D18-8B8F-4D55-8AE7-C86E8BDC4F8C}" dt="2022-02-16T00:46:17.399" v="2166" actId="14100"/>
          <ac:spMkLst>
            <pc:docMk/>
            <pc:sldMk cId="4052706193" sldId="495"/>
            <ac:spMk id="2" creationId="{809471BF-C3E1-4E30-9FF6-8E6AE8E1A601}"/>
          </ac:spMkLst>
        </pc:spChg>
        <pc:spChg chg="add mod">
          <ac:chgData name="Tariq Gilani" userId="f95dad9b-1e6c-498c-b573-9242e9268dd4" providerId="ADAL" clId="{93087D18-8B8F-4D55-8AE7-C86E8BDC4F8C}" dt="2022-02-15T16:03:25.061" v="708" actId="14100"/>
          <ac:spMkLst>
            <pc:docMk/>
            <pc:sldMk cId="4052706193" sldId="495"/>
            <ac:spMk id="3" creationId="{A7A3ECF2-F1C9-4B92-8AE7-790E929EA231}"/>
          </ac:spMkLst>
        </pc:spChg>
        <pc:spChg chg="add del mod">
          <ac:chgData name="Tariq Gilani" userId="f95dad9b-1e6c-498c-b573-9242e9268dd4" providerId="ADAL" clId="{93087D18-8B8F-4D55-8AE7-C86E8BDC4F8C}" dt="2022-02-15T15:46:04.477" v="537" actId="478"/>
          <ac:spMkLst>
            <pc:docMk/>
            <pc:sldMk cId="4052706193" sldId="495"/>
            <ac:spMk id="4" creationId="{5E75C66E-9231-45D1-8B00-C663424CA66D}"/>
          </ac:spMkLst>
        </pc:spChg>
        <pc:spChg chg="add mod">
          <ac:chgData name="Tariq Gilani" userId="f95dad9b-1e6c-498c-b573-9242e9268dd4" providerId="ADAL" clId="{93087D18-8B8F-4D55-8AE7-C86E8BDC4F8C}" dt="2022-02-16T00:48:32.374" v="2183" actId="1076"/>
          <ac:spMkLst>
            <pc:docMk/>
            <pc:sldMk cId="4052706193" sldId="495"/>
            <ac:spMk id="4" creationId="{D95B00BD-C9AD-4DF3-9E85-9EBC3F0ABA04}"/>
          </ac:spMkLst>
        </pc:spChg>
        <pc:spChg chg="add mod">
          <ac:chgData name="Tariq Gilani" userId="f95dad9b-1e6c-498c-b573-9242e9268dd4" providerId="ADAL" clId="{93087D18-8B8F-4D55-8AE7-C86E8BDC4F8C}" dt="2022-02-15T16:03:54.885" v="712" actId="114"/>
          <ac:spMkLst>
            <pc:docMk/>
            <pc:sldMk cId="4052706193" sldId="495"/>
            <ac:spMk id="5" creationId="{2DAAD21E-C639-4B2A-8B77-966B80F45113}"/>
          </ac:spMkLst>
        </pc:spChg>
        <pc:spChg chg="add mod">
          <ac:chgData name="Tariq Gilani" userId="f95dad9b-1e6c-498c-b573-9242e9268dd4" providerId="ADAL" clId="{93087D18-8B8F-4D55-8AE7-C86E8BDC4F8C}" dt="2022-02-16T00:48:14.650" v="2182" actId="14100"/>
          <ac:spMkLst>
            <pc:docMk/>
            <pc:sldMk cId="4052706193" sldId="495"/>
            <ac:spMk id="6" creationId="{2B9E1B43-E445-44C7-8200-EA4DE1A3D620}"/>
          </ac:spMkLst>
        </pc:spChg>
        <pc:spChg chg="add del mod">
          <ac:chgData name="Tariq Gilani" userId="f95dad9b-1e6c-498c-b573-9242e9268dd4" providerId="ADAL" clId="{93087D18-8B8F-4D55-8AE7-C86E8BDC4F8C}" dt="2022-02-15T15:41:29.127" v="506"/>
          <ac:spMkLst>
            <pc:docMk/>
            <pc:sldMk cId="4052706193" sldId="495"/>
            <ac:spMk id="6" creationId="{EDF893F0-E7DB-4A16-BC23-85F31E22DBCD}"/>
          </ac:spMkLst>
        </pc:spChg>
        <pc:spChg chg="add del mod">
          <ac:chgData name="Tariq Gilani" userId="f95dad9b-1e6c-498c-b573-9242e9268dd4" providerId="ADAL" clId="{93087D18-8B8F-4D55-8AE7-C86E8BDC4F8C}" dt="2022-02-16T00:49:35.112" v="2189" actId="478"/>
          <ac:spMkLst>
            <pc:docMk/>
            <pc:sldMk cId="4052706193" sldId="495"/>
            <ac:spMk id="8" creationId="{2B4BF70B-B49C-45D4-9813-71C8E1BBA97F}"/>
          </ac:spMkLst>
        </pc:spChg>
        <pc:spChg chg="add mod">
          <ac:chgData name="Tariq Gilani" userId="f95dad9b-1e6c-498c-b573-9242e9268dd4" providerId="ADAL" clId="{93087D18-8B8F-4D55-8AE7-C86E8BDC4F8C}" dt="2022-02-15T16:13:37.797" v="854" actId="114"/>
          <ac:spMkLst>
            <pc:docMk/>
            <pc:sldMk cId="4052706193" sldId="495"/>
            <ac:spMk id="9" creationId="{8D7ED018-5CC6-497B-B856-467F8E342EC4}"/>
          </ac:spMkLst>
        </pc:spChg>
        <pc:spChg chg="add mod">
          <ac:chgData name="Tariq Gilani" userId="f95dad9b-1e6c-498c-b573-9242e9268dd4" providerId="ADAL" clId="{93087D18-8B8F-4D55-8AE7-C86E8BDC4F8C}" dt="2022-02-15T16:13:28.780" v="852" actId="114"/>
          <ac:spMkLst>
            <pc:docMk/>
            <pc:sldMk cId="4052706193" sldId="495"/>
            <ac:spMk id="10" creationId="{BC08B048-F419-4FBC-9751-46C49F9F73A2}"/>
          </ac:spMkLst>
        </pc:spChg>
        <pc:spChg chg="add mod">
          <ac:chgData name="Tariq Gilani" userId="f95dad9b-1e6c-498c-b573-9242e9268dd4" providerId="ADAL" clId="{93087D18-8B8F-4D55-8AE7-C86E8BDC4F8C}" dt="2022-02-16T00:50:19.577" v="2195" actId="14100"/>
          <ac:spMkLst>
            <pc:docMk/>
            <pc:sldMk cId="4052706193" sldId="495"/>
            <ac:spMk id="11" creationId="{58C64521-D018-4B8B-A7FD-792813E00709}"/>
          </ac:spMkLst>
        </pc:spChg>
        <pc:spChg chg="add del mod">
          <ac:chgData name="Tariq Gilani" userId="f95dad9b-1e6c-498c-b573-9242e9268dd4" providerId="ADAL" clId="{93087D18-8B8F-4D55-8AE7-C86E8BDC4F8C}" dt="2022-02-15T15:45:56.934" v="535" actId="478"/>
          <ac:spMkLst>
            <pc:docMk/>
            <pc:sldMk cId="4052706193" sldId="495"/>
            <ac:spMk id="25" creationId="{FB2EA57F-FD8C-4A01-881C-3BAC8310A035}"/>
          </ac:spMkLst>
        </pc:spChg>
        <pc:spChg chg="add del mod">
          <ac:chgData name="Tariq Gilani" userId="f95dad9b-1e6c-498c-b573-9242e9268dd4" providerId="ADAL" clId="{93087D18-8B8F-4D55-8AE7-C86E8BDC4F8C}" dt="2022-02-15T15:45:53.805" v="534" actId="478"/>
          <ac:spMkLst>
            <pc:docMk/>
            <pc:sldMk cId="4052706193" sldId="495"/>
            <ac:spMk id="26" creationId="{77B4C73B-740D-4504-97B2-56E92DD235CF}"/>
          </ac:spMkLst>
        </pc:spChg>
        <pc:spChg chg="add mod">
          <ac:chgData name="Tariq Gilani" userId="f95dad9b-1e6c-498c-b573-9242e9268dd4" providerId="ADAL" clId="{93087D18-8B8F-4D55-8AE7-C86E8BDC4F8C}" dt="2022-02-16T00:50:07.239" v="2193" actId="20577"/>
          <ac:spMkLst>
            <pc:docMk/>
            <pc:sldMk cId="4052706193" sldId="495"/>
            <ac:spMk id="34" creationId="{14729541-ADEE-4173-ADAC-C7090B6318CD}"/>
          </ac:spMkLst>
        </pc:spChg>
        <pc:spChg chg="add mod">
          <ac:chgData name="Tariq Gilani" userId="f95dad9b-1e6c-498c-b573-9242e9268dd4" providerId="ADAL" clId="{93087D18-8B8F-4D55-8AE7-C86E8BDC4F8C}" dt="2022-02-15T16:13:57.122" v="858" actId="114"/>
          <ac:spMkLst>
            <pc:docMk/>
            <pc:sldMk cId="4052706193" sldId="495"/>
            <ac:spMk id="35" creationId="{09A20352-0393-4F53-B066-01C6B1C16D93}"/>
          </ac:spMkLst>
        </pc:spChg>
        <pc:spChg chg="add mod">
          <ac:chgData name="Tariq Gilani" userId="f95dad9b-1e6c-498c-b573-9242e9268dd4" providerId="ADAL" clId="{93087D18-8B8F-4D55-8AE7-C86E8BDC4F8C}" dt="2022-02-15T16:14:04.447" v="860" actId="20577"/>
          <ac:spMkLst>
            <pc:docMk/>
            <pc:sldMk cId="4052706193" sldId="495"/>
            <ac:spMk id="36" creationId="{1114A04D-7005-47B8-B53C-F0213B8F5110}"/>
          </ac:spMkLst>
        </pc:spChg>
        <pc:spChg chg="mod">
          <ac:chgData name="Tariq Gilani" userId="f95dad9b-1e6c-498c-b573-9242e9268dd4" providerId="ADAL" clId="{93087D18-8B8F-4D55-8AE7-C86E8BDC4F8C}" dt="2022-02-15T16:01:21.073" v="689" actId="1076"/>
          <ac:spMkLst>
            <pc:docMk/>
            <pc:sldMk cId="4052706193" sldId="495"/>
            <ac:spMk id="8200" creationId="{00000000-0000-0000-0000-000000000000}"/>
          </ac:spMkLst>
        </pc:spChg>
        <pc:spChg chg="del">
          <ac:chgData name="Tariq Gilani" userId="f95dad9b-1e6c-498c-b573-9242e9268dd4" providerId="ADAL" clId="{93087D18-8B8F-4D55-8AE7-C86E8BDC4F8C}" dt="2022-02-15T15:36:08.025" v="373" actId="478"/>
          <ac:spMkLst>
            <pc:docMk/>
            <pc:sldMk cId="4052706193" sldId="495"/>
            <ac:spMk id="8201" creationId="{00000000-0000-0000-0000-000000000000}"/>
          </ac:spMkLst>
        </pc:spChg>
        <pc:spChg chg="del">
          <ac:chgData name="Tariq Gilani" userId="f95dad9b-1e6c-498c-b573-9242e9268dd4" providerId="ADAL" clId="{93087D18-8B8F-4D55-8AE7-C86E8BDC4F8C}" dt="2022-02-15T15:36:15.491" v="375" actId="478"/>
          <ac:spMkLst>
            <pc:docMk/>
            <pc:sldMk cId="4052706193" sldId="495"/>
            <ac:spMk id="8202" creationId="{00000000-0000-0000-0000-000000000000}"/>
          </ac:spMkLst>
        </pc:spChg>
        <pc:spChg chg="del">
          <ac:chgData name="Tariq Gilani" userId="f95dad9b-1e6c-498c-b573-9242e9268dd4" providerId="ADAL" clId="{93087D18-8B8F-4D55-8AE7-C86E8BDC4F8C}" dt="2022-02-15T15:36:23.904" v="377" actId="478"/>
          <ac:spMkLst>
            <pc:docMk/>
            <pc:sldMk cId="4052706193" sldId="495"/>
            <ac:spMk id="8203" creationId="{00000000-0000-0000-0000-000000000000}"/>
          </ac:spMkLst>
        </pc:spChg>
        <pc:spChg chg="del mod">
          <ac:chgData name="Tariq Gilani" userId="f95dad9b-1e6c-498c-b573-9242e9268dd4" providerId="ADAL" clId="{93087D18-8B8F-4D55-8AE7-C86E8BDC4F8C}" dt="2022-02-15T15:43:45.571" v="517" actId="478"/>
          <ac:spMkLst>
            <pc:docMk/>
            <pc:sldMk cId="4052706193" sldId="495"/>
            <ac:spMk id="8204" creationId="{00000000-0000-0000-0000-000000000000}"/>
          </ac:spMkLst>
        </pc:spChg>
        <pc:spChg chg="del mod">
          <ac:chgData name="Tariq Gilani" userId="f95dad9b-1e6c-498c-b573-9242e9268dd4" providerId="ADAL" clId="{93087D18-8B8F-4D55-8AE7-C86E8BDC4F8C}" dt="2022-02-15T15:43:17.508" v="511"/>
          <ac:spMkLst>
            <pc:docMk/>
            <pc:sldMk cId="4052706193" sldId="495"/>
            <ac:spMk id="8205" creationId="{00000000-0000-0000-0000-000000000000}"/>
          </ac:spMkLst>
        </pc:spChg>
        <pc:spChg chg="del">
          <ac:chgData name="Tariq Gilani" userId="f95dad9b-1e6c-498c-b573-9242e9268dd4" providerId="ADAL" clId="{93087D18-8B8F-4D55-8AE7-C86E8BDC4F8C}" dt="2022-02-15T15:43:17.506" v="509" actId="478"/>
          <ac:spMkLst>
            <pc:docMk/>
            <pc:sldMk cId="4052706193" sldId="495"/>
            <ac:spMk id="8208" creationId="{00000000-0000-0000-0000-000000000000}"/>
          </ac:spMkLst>
        </pc:spChg>
        <pc:spChg chg="del">
          <ac:chgData name="Tariq Gilani" userId="f95dad9b-1e6c-498c-b573-9242e9268dd4" providerId="ADAL" clId="{93087D18-8B8F-4D55-8AE7-C86E8BDC4F8C}" dt="2022-02-15T15:43:40.403" v="516" actId="478"/>
          <ac:spMkLst>
            <pc:docMk/>
            <pc:sldMk cId="4052706193" sldId="495"/>
            <ac:spMk id="8209" creationId="{00000000-0000-0000-0000-000000000000}"/>
          </ac:spMkLst>
        </pc:spChg>
        <pc:grpChg chg="del">
          <ac:chgData name="Tariq Gilani" userId="f95dad9b-1e6c-498c-b573-9242e9268dd4" providerId="ADAL" clId="{93087D18-8B8F-4D55-8AE7-C86E8BDC4F8C}" dt="2022-02-15T15:43:37.274" v="515" actId="478"/>
          <ac:grpSpMkLst>
            <pc:docMk/>
            <pc:sldMk cId="4052706193" sldId="495"/>
            <ac:grpSpMk id="2" creationId="{00000000-0000-0000-0000-000000000000}"/>
          </ac:grpSpMkLst>
        </pc:grpChg>
        <pc:graphicFrameChg chg="add mod modGraphic">
          <ac:chgData name="Tariq Gilani" userId="f95dad9b-1e6c-498c-b573-9242e9268dd4" providerId="ADAL" clId="{93087D18-8B8F-4D55-8AE7-C86E8BDC4F8C}" dt="2022-02-16T00:47:55.580" v="2180" actId="1076"/>
          <ac:graphicFrameMkLst>
            <pc:docMk/>
            <pc:sldMk cId="4052706193" sldId="495"/>
            <ac:graphicFrameMk id="7" creationId="{895B4A2F-C1ED-4E03-AFE0-A03DA7A5F8F1}"/>
          </ac:graphicFrameMkLst>
        </pc:graphicFrameChg>
        <pc:graphicFrameChg chg="add del mod modGraphic">
          <ac:chgData name="Tariq Gilani" userId="f95dad9b-1e6c-498c-b573-9242e9268dd4" providerId="ADAL" clId="{93087D18-8B8F-4D55-8AE7-C86E8BDC4F8C}" dt="2022-02-15T16:02:05.652" v="697" actId="478"/>
          <ac:graphicFrameMkLst>
            <pc:docMk/>
            <pc:sldMk cId="4052706193" sldId="495"/>
            <ac:graphicFrameMk id="8" creationId="{80E0A6FC-AF57-40B7-A7AC-60ECBA865A6D}"/>
          </ac:graphicFrameMkLst>
        </pc:graphicFrameChg>
        <pc:graphicFrameChg chg="add del mod modGraphic">
          <ac:chgData name="Tariq Gilani" userId="f95dad9b-1e6c-498c-b573-9242e9268dd4" providerId="ADAL" clId="{93087D18-8B8F-4D55-8AE7-C86E8BDC4F8C}" dt="2022-02-15T16:02:01.806" v="696" actId="478"/>
          <ac:graphicFrameMkLst>
            <pc:docMk/>
            <pc:sldMk cId="4052706193" sldId="495"/>
            <ac:graphicFrameMk id="30" creationId="{33849BD8-6B13-4C36-A27A-F4B1D8987326}"/>
          </ac:graphicFrameMkLst>
        </pc:graphicFrameChg>
        <pc:graphicFrameChg chg="add mod modGraphic">
          <ac:chgData name="Tariq Gilani" userId="f95dad9b-1e6c-498c-b573-9242e9268dd4" providerId="ADAL" clId="{93087D18-8B8F-4D55-8AE7-C86E8BDC4F8C}" dt="2022-02-15T16:05:48.070" v="743" actId="20577"/>
          <ac:graphicFrameMkLst>
            <pc:docMk/>
            <pc:sldMk cId="4052706193" sldId="495"/>
            <ac:graphicFrameMk id="32" creationId="{DAE1362D-633D-49D5-9A9A-7CD0A1FEB9DC}"/>
          </ac:graphicFrameMkLst>
        </pc:graphicFrameChg>
        <pc:graphicFrameChg chg="del">
          <ac:chgData name="Tariq Gilani" userId="f95dad9b-1e6c-498c-b573-9242e9268dd4" providerId="ADAL" clId="{93087D18-8B8F-4D55-8AE7-C86E8BDC4F8C}" dt="2022-02-15T15:36:11.355" v="374" actId="478"/>
          <ac:graphicFrameMkLst>
            <pc:docMk/>
            <pc:sldMk cId="4052706193" sldId="495"/>
            <ac:graphicFrameMk id="8194" creationId="{00000000-0000-0000-0000-000000000000}"/>
          </ac:graphicFrameMkLst>
        </pc:graphicFrameChg>
        <pc:graphicFrameChg chg="del">
          <ac:chgData name="Tariq Gilani" userId="f95dad9b-1e6c-498c-b573-9242e9268dd4" providerId="ADAL" clId="{93087D18-8B8F-4D55-8AE7-C86E8BDC4F8C}" dt="2022-02-15T15:36:18.850" v="376" actId="478"/>
          <ac:graphicFrameMkLst>
            <pc:docMk/>
            <pc:sldMk cId="4052706193" sldId="495"/>
            <ac:graphicFrameMk id="8195" creationId="{00000000-0000-0000-0000-000000000000}"/>
          </ac:graphicFrameMkLst>
        </pc:graphicFrameChg>
        <pc:graphicFrameChg chg="del">
          <ac:chgData name="Tariq Gilani" userId="f95dad9b-1e6c-498c-b573-9242e9268dd4" providerId="ADAL" clId="{93087D18-8B8F-4D55-8AE7-C86E8BDC4F8C}" dt="2022-02-15T15:36:27.250" v="378" actId="478"/>
          <ac:graphicFrameMkLst>
            <pc:docMk/>
            <pc:sldMk cId="4052706193" sldId="495"/>
            <ac:graphicFrameMk id="8196" creationId="{00000000-0000-0000-0000-000000000000}"/>
          </ac:graphicFrameMkLst>
        </pc:graphicFrameChg>
        <pc:graphicFrameChg chg="del mod">
          <ac:chgData name="Tariq Gilani" userId="f95dad9b-1e6c-498c-b573-9242e9268dd4" providerId="ADAL" clId="{93087D18-8B8F-4D55-8AE7-C86E8BDC4F8C}" dt="2022-02-15T15:43:30.969" v="513" actId="478"/>
          <ac:graphicFrameMkLst>
            <pc:docMk/>
            <pc:sldMk cId="4052706193" sldId="495"/>
            <ac:graphicFrameMk id="8197" creationId="{00000000-0000-0000-0000-000000000000}"/>
          </ac:graphicFrameMkLst>
        </pc:graphicFrameChg>
        <pc:picChg chg="mod">
          <ac:chgData name="Tariq Gilani" userId="f95dad9b-1e6c-498c-b573-9242e9268dd4" providerId="ADAL" clId="{93087D18-8B8F-4D55-8AE7-C86E8BDC4F8C}" dt="2022-02-15T16:01:28.490" v="691" actId="1076"/>
          <ac:picMkLst>
            <pc:docMk/>
            <pc:sldMk cId="4052706193" sldId="495"/>
            <ac:picMk id="8199" creationId="{00000000-0000-0000-0000-000000000000}"/>
          </ac:picMkLst>
        </pc:picChg>
      </pc:sldChg>
      <pc:sldChg chg="addSp delSp modSp new mod setBg modAnim">
        <pc:chgData name="Tariq Gilani" userId="f95dad9b-1e6c-498c-b573-9242e9268dd4" providerId="ADAL" clId="{93087D18-8B8F-4D55-8AE7-C86E8BDC4F8C}" dt="2022-02-16T14:43:16.070" v="3206"/>
        <pc:sldMkLst>
          <pc:docMk/>
          <pc:sldMk cId="1696472675" sldId="496"/>
        </pc:sldMkLst>
        <pc:spChg chg="del mod">
          <ac:chgData name="Tariq Gilani" userId="f95dad9b-1e6c-498c-b573-9242e9268dd4" providerId="ADAL" clId="{93087D18-8B8F-4D55-8AE7-C86E8BDC4F8C}" dt="2022-02-15T16:25:37.774" v="918" actId="478"/>
          <ac:spMkLst>
            <pc:docMk/>
            <pc:sldMk cId="1696472675" sldId="496"/>
            <ac:spMk id="2" creationId="{50E7D984-081D-46B9-BD72-8BCF7B8FF89D}"/>
          </ac:spMkLst>
        </pc:spChg>
        <pc:spChg chg="add mod">
          <ac:chgData name="Tariq Gilani" userId="f95dad9b-1e6c-498c-b573-9242e9268dd4" providerId="ADAL" clId="{93087D18-8B8F-4D55-8AE7-C86E8BDC4F8C}" dt="2022-02-16T14:42:17.302" v="3192" actId="1076"/>
          <ac:spMkLst>
            <pc:docMk/>
            <pc:sldMk cId="1696472675" sldId="496"/>
            <ac:spMk id="4" creationId="{7ED6EAC6-C104-4E1A-94C2-AB553E85B383}"/>
          </ac:spMkLst>
        </pc:spChg>
        <pc:spChg chg="add mod">
          <ac:chgData name="Tariq Gilani" userId="f95dad9b-1e6c-498c-b573-9242e9268dd4" providerId="ADAL" clId="{93087D18-8B8F-4D55-8AE7-C86E8BDC4F8C}" dt="2022-02-16T14:42:27.494" v="3196" actId="1076"/>
          <ac:spMkLst>
            <pc:docMk/>
            <pc:sldMk cId="1696472675" sldId="496"/>
            <ac:spMk id="5" creationId="{FC2F785D-5BA4-4CBC-B3F0-808A983D3B72}"/>
          </ac:spMkLst>
        </pc:spChg>
        <pc:spChg chg="add mod">
          <ac:chgData name="Tariq Gilani" userId="f95dad9b-1e6c-498c-b573-9242e9268dd4" providerId="ADAL" clId="{93087D18-8B8F-4D55-8AE7-C86E8BDC4F8C}" dt="2022-02-15T16:57:22.984" v="1533" actId="1076"/>
          <ac:spMkLst>
            <pc:docMk/>
            <pc:sldMk cId="1696472675" sldId="496"/>
            <ac:spMk id="6" creationId="{35E32945-31AF-4912-BD66-13F55E84E410}"/>
          </ac:spMkLst>
        </pc:spChg>
        <pc:spChg chg="add mod">
          <ac:chgData name="Tariq Gilani" userId="f95dad9b-1e6c-498c-b573-9242e9268dd4" providerId="ADAL" clId="{93087D18-8B8F-4D55-8AE7-C86E8BDC4F8C}" dt="2022-02-15T16:57:27.943" v="1534" actId="1076"/>
          <ac:spMkLst>
            <pc:docMk/>
            <pc:sldMk cId="1696472675" sldId="496"/>
            <ac:spMk id="7" creationId="{4F03A826-D25D-4EE6-A3A0-3EAB585FDB8F}"/>
          </ac:spMkLst>
        </pc:spChg>
        <pc:spChg chg="add del">
          <ac:chgData name="Tariq Gilani" userId="f95dad9b-1e6c-498c-b573-9242e9268dd4" providerId="ADAL" clId="{93087D18-8B8F-4D55-8AE7-C86E8BDC4F8C}" dt="2022-02-15T16:26:11.492" v="924" actId="26606"/>
          <ac:spMkLst>
            <pc:docMk/>
            <pc:sldMk cId="1696472675" sldId="496"/>
            <ac:spMk id="8" creationId="{32BC26D8-82FB-445E-AA49-62A77D7C1EE0}"/>
          </ac:spMkLst>
        </pc:spChg>
        <pc:spChg chg="add mod">
          <ac:chgData name="Tariq Gilani" userId="f95dad9b-1e6c-498c-b573-9242e9268dd4" providerId="ADAL" clId="{93087D18-8B8F-4D55-8AE7-C86E8BDC4F8C}" dt="2022-02-15T16:57:33.457" v="1535" actId="1076"/>
          <ac:spMkLst>
            <pc:docMk/>
            <pc:sldMk cId="1696472675" sldId="496"/>
            <ac:spMk id="9" creationId="{022CC859-088E-416F-9C25-CCE31C481647}"/>
          </ac:spMkLst>
        </pc:spChg>
        <pc:spChg chg="add del">
          <ac:chgData name="Tariq Gilani" userId="f95dad9b-1e6c-498c-b573-9242e9268dd4" providerId="ADAL" clId="{93087D18-8B8F-4D55-8AE7-C86E8BDC4F8C}" dt="2022-02-15T16:26:11.492" v="924" actId="26606"/>
          <ac:spMkLst>
            <pc:docMk/>
            <pc:sldMk cId="1696472675" sldId="496"/>
            <ac:spMk id="10" creationId="{CB44330D-EA18-4254-AA95-EB49948539B8}"/>
          </ac:spMkLst>
        </pc:spChg>
        <pc:spChg chg="add mod">
          <ac:chgData name="Tariq Gilani" userId="f95dad9b-1e6c-498c-b573-9242e9268dd4" providerId="ADAL" clId="{93087D18-8B8F-4D55-8AE7-C86E8BDC4F8C}" dt="2022-02-15T17:01:07.410" v="1733" actId="1076"/>
          <ac:spMkLst>
            <pc:docMk/>
            <pc:sldMk cId="1696472675" sldId="496"/>
            <ac:spMk id="11" creationId="{EAAAE0BF-58D8-484F-A0DD-45EEDAC8FA31}"/>
          </ac:spMkLst>
        </pc:spChg>
        <pc:spChg chg="add del">
          <ac:chgData name="Tariq Gilani" userId="f95dad9b-1e6c-498c-b573-9242e9268dd4" providerId="ADAL" clId="{93087D18-8B8F-4D55-8AE7-C86E8BDC4F8C}" dt="2022-02-15T16:26:14.469" v="926" actId="26606"/>
          <ac:spMkLst>
            <pc:docMk/>
            <pc:sldMk cId="1696472675" sldId="496"/>
            <ac:spMk id="12" creationId="{29FDB030-9B49-4CED-8CCD-4D99382388AC}"/>
          </ac:spMkLst>
        </pc:spChg>
        <pc:spChg chg="add del">
          <ac:chgData name="Tariq Gilani" userId="f95dad9b-1e6c-498c-b573-9242e9268dd4" providerId="ADAL" clId="{93087D18-8B8F-4D55-8AE7-C86E8BDC4F8C}" dt="2022-02-15T16:26:14.469" v="926" actId="26606"/>
          <ac:spMkLst>
            <pc:docMk/>
            <pc:sldMk cId="1696472675" sldId="496"/>
            <ac:spMk id="13" creationId="{F3060C83-F051-4F0E-ABAD-AA0DFC48B218}"/>
          </ac:spMkLst>
        </pc:spChg>
        <pc:spChg chg="add del">
          <ac:chgData name="Tariq Gilani" userId="f95dad9b-1e6c-498c-b573-9242e9268dd4" providerId="ADAL" clId="{93087D18-8B8F-4D55-8AE7-C86E8BDC4F8C}" dt="2022-02-15T16:26:14.469" v="926" actId="26606"/>
          <ac:spMkLst>
            <pc:docMk/>
            <pc:sldMk cId="1696472675" sldId="496"/>
            <ac:spMk id="14" creationId="{3783CA14-24A1-485C-8B30-D6A5D87987AD}"/>
          </ac:spMkLst>
        </pc:spChg>
        <pc:spChg chg="add del">
          <ac:chgData name="Tariq Gilani" userId="f95dad9b-1e6c-498c-b573-9242e9268dd4" providerId="ADAL" clId="{93087D18-8B8F-4D55-8AE7-C86E8BDC4F8C}" dt="2022-02-15T16:26:14.469" v="926" actId="26606"/>
          <ac:spMkLst>
            <pc:docMk/>
            <pc:sldMk cId="1696472675" sldId="496"/>
            <ac:spMk id="15" creationId="{83C98ABE-055B-441F-B07E-44F97F083C39}"/>
          </ac:spMkLst>
        </pc:spChg>
        <pc:spChg chg="add del">
          <ac:chgData name="Tariq Gilani" userId="f95dad9b-1e6c-498c-b573-9242e9268dd4" providerId="ADAL" clId="{93087D18-8B8F-4D55-8AE7-C86E8BDC4F8C}" dt="2022-02-15T16:26:14.469" v="926" actId="26606"/>
          <ac:spMkLst>
            <pc:docMk/>
            <pc:sldMk cId="1696472675" sldId="496"/>
            <ac:spMk id="16" creationId="{9A97C86A-04D6-40F7-AE84-31AB43E6A846}"/>
          </ac:spMkLst>
        </pc:spChg>
        <pc:spChg chg="add mod">
          <ac:chgData name="Tariq Gilani" userId="f95dad9b-1e6c-498c-b573-9242e9268dd4" providerId="ADAL" clId="{93087D18-8B8F-4D55-8AE7-C86E8BDC4F8C}" dt="2022-02-15T17:01:10.750" v="1734" actId="1076"/>
          <ac:spMkLst>
            <pc:docMk/>
            <pc:sldMk cId="1696472675" sldId="496"/>
            <ac:spMk id="17" creationId="{8603F718-C36A-4293-A4C9-9BA68DF23141}"/>
          </ac:spMkLst>
        </pc:spChg>
        <pc:spChg chg="add del">
          <ac:chgData name="Tariq Gilani" userId="f95dad9b-1e6c-498c-b573-9242e9268dd4" providerId="ADAL" clId="{93087D18-8B8F-4D55-8AE7-C86E8BDC4F8C}" dt="2022-02-15T16:26:14.469" v="926" actId="26606"/>
          <ac:spMkLst>
            <pc:docMk/>
            <pc:sldMk cId="1696472675" sldId="496"/>
            <ac:spMk id="18" creationId="{FF9F2414-84E8-453E-B1F3-389FDE8192D9}"/>
          </ac:spMkLst>
        </pc:spChg>
        <pc:spChg chg="add mod">
          <ac:chgData name="Tariq Gilani" userId="f95dad9b-1e6c-498c-b573-9242e9268dd4" providerId="ADAL" clId="{93087D18-8B8F-4D55-8AE7-C86E8BDC4F8C}" dt="2022-02-15T16:57:39.086" v="1536" actId="1076"/>
          <ac:spMkLst>
            <pc:docMk/>
            <pc:sldMk cId="1696472675" sldId="496"/>
            <ac:spMk id="19" creationId="{84E3C2D1-56C6-4EC8-B9AC-80062D1D25DC}"/>
          </ac:spMkLst>
        </pc:spChg>
        <pc:spChg chg="add del">
          <ac:chgData name="Tariq Gilani" userId="f95dad9b-1e6c-498c-b573-9242e9268dd4" providerId="ADAL" clId="{93087D18-8B8F-4D55-8AE7-C86E8BDC4F8C}" dt="2022-02-15T16:26:14.469" v="926" actId="26606"/>
          <ac:spMkLst>
            <pc:docMk/>
            <pc:sldMk cId="1696472675" sldId="496"/>
            <ac:spMk id="20" creationId="{3ECA69A1-7536-43AC-85EF-C7106179F5ED}"/>
          </ac:spMkLst>
        </pc:spChg>
        <pc:spChg chg="add mod">
          <ac:chgData name="Tariq Gilani" userId="f95dad9b-1e6c-498c-b573-9242e9268dd4" providerId="ADAL" clId="{93087D18-8B8F-4D55-8AE7-C86E8BDC4F8C}" dt="2022-02-15T16:57:43.884" v="1537" actId="1076"/>
          <ac:spMkLst>
            <pc:docMk/>
            <pc:sldMk cId="1696472675" sldId="496"/>
            <ac:spMk id="21" creationId="{30E4AA07-1059-483E-8AD7-4445C3AC24F6}"/>
          </ac:spMkLst>
        </pc:spChg>
        <pc:spChg chg="add mod">
          <ac:chgData name="Tariq Gilani" userId="f95dad9b-1e6c-498c-b573-9242e9268dd4" providerId="ADAL" clId="{93087D18-8B8F-4D55-8AE7-C86E8BDC4F8C}" dt="2022-02-15T16:57:47.503" v="1538" actId="1076"/>
          <ac:spMkLst>
            <pc:docMk/>
            <pc:sldMk cId="1696472675" sldId="496"/>
            <ac:spMk id="22" creationId="{47E9F034-915D-4B82-A7D2-116C609EB638}"/>
          </ac:spMkLst>
        </pc:spChg>
        <pc:spChg chg="add mod">
          <ac:chgData name="Tariq Gilani" userId="f95dad9b-1e6c-498c-b573-9242e9268dd4" providerId="ADAL" clId="{93087D18-8B8F-4D55-8AE7-C86E8BDC4F8C}" dt="2022-02-15T17:01:15.983" v="1735" actId="1076"/>
          <ac:spMkLst>
            <pc:docMk/>
            <pc:sldMk cId="1696472675" sldId="496"/>
            <ac:spMk id="23" creationId="{CB16CDA5-3092-42F6-A06B-BB8F9D8A4F98}"/>
          </ac:spMkLst>
        </pc:spChg>
        <pc:picChg chg="add mod">
          <ac:chgData name="Tariq Gilani" userId="f95dad9b-1e6c-498c-b573-9242e9268dd4" providerId="ADAL" clId="{93087D18-8B8F-4D55-8AE7-C86E8BDC4F8C}" dt="2022-02-15T16:57:19.588" v="1532" actId="1076"/>
          <ac:picMkLst>
            <pc:docMk/>
            <pc:sldMk cId="1696472675" sldId="496"/>
            <ac:picMk id="3" creationId="{98EFF7DD-21C4-4686-8627-319F9A37A20B}"/>
          </ac:picMkLst>
        </pc:picChg>
      </pc:sldChg>
      <pc:sldChg chg="addSp delSp modSp new mod modAnim">
        <pc:chgData name="Tariq Gilani" userId="f95dad9b-1e6c-498c-b573-9242e9268dd4" providerId="ADAL" clId="{93087D18-8B8F-4D55-8AE7-C86E8BDC4F8C}" dt="2022-02-16T14:44:52.772" v="3219"/>
        <pc:sldMkLst>
          <pc:docMk/>
          <pc:sldMk cId="539667907" sldId="497"/>
        </pc:sldMkLst>
        <pc:spChg chg="del mod">
          <ac:chgData name="Tariq Gilani" userId="f95dad9b-1e6c-498c-b573-9242e9268dd4" providerId="ADAL" clId="{93087D18-8B8F-4D55-8AE7-C86E8BDC4F8C}" dt="2022-02-15T17:02:01.622" v="1738" actId="478"/>
          <ac:spMkLst>
            <pc:docMk/>
            <pc:sldMk cId="539667907" sldId="497"/>
            <ac:spMk id="2" creationId="{887A5272-80E5-4601-9D41-97777AEB1C36}"/>
          </ac:spMkLst>
        </pc:spChg>
        <pc:spChg chg="add mod">
          <ac:chgData name="Tariq Gilani" userId="f95dad9b-1e6c-498c-b573-9242e9268dd4" providerId="ADAL" clId="{93087D18-8B8F-4D55-8AE7-C86E8BDC4F8C}" dt="2022-02-15T17:13:10.844" v="2140" actId="1076"/>
          <ac:spMkLst>
            <pc:docMk/>
            <pc:sldMk cId="539667907" sldId="497"/>
            <ac:spMk id="3" creationId="{A293EA24-C7F6-4D84-B484-1F18DC887B49}"/>
          </ac:spMkLst>
        </pc:spChg>
        <pc:spChg chg="add mod">
          <ac:chgData name="Tariq Gilani" userId="f95dad9b-1e6c-498c-b573-9242e9268dd4" providerId="ADAL" clId="{93087D18-8B8F-4D55-8AE7-C86E8BDC4F8C}" dt="2022-02-15T17:13:17.763" v="2142" actId="1076"/>
          <ac:spMkLst>
            <pc:docMk/>
            <pc:sldMk cId="539667907" sldId="497"/>
            <ac:spMk id="4" creationId="{032B6B03-A63E-4BD0-8DAB-1C1DBE3AC0A0}"/>
          </ac:spMkLst>
        </pc:spChg>
        <pc:spChg chg="add del mod">
          <ac:chgData name="Tariq Gilani" userId="f95dad9b-1e6c-498c-b573-9242e9268dd4" providerId="ADAL" clId="{93087D18-8B8F-4D55-8AE7-C86E8BDC4F8C}" dt="2022-02-15T17:13:42.504" v="2145" actId="478"/>
          <ac:spMkLst>
            <pc:docMk/>
            <pc:sldMk cId="539667907" sldId="497"/>
            <ac:spMk id="5" creationId="{C4660B63-2B8A-451D-A351-26C188AE0716}"/>
          </ac:spMkLst>
        </pc:spChg>
        <pc:spChg chg="add mod">
          <ac:chgData name="Tariq Gilani" userId="f95dad9b-1e6c-498c-b573-9242e9268dd4" providerId="ADAL" clId="{93087D18-8B8F-4D55-8AE7-C86E8BDC4F8C}" dt="2022-02-15T17:14:14.795" v="2152" actId="1076"/>
          <ac:spMkLst>
            <pc:docMk/>
            <pc:sldMk cId="539667907" sldId="497"/>
            <ac:spMk id="6" creationId="{D0B2E816-9FAB-4A40-A41E-B2CB5AACEE76}"/>
          </ac:spMkLst>
        </pc:spChg>
        <pc:spChg chg="add mod">
          <ac:chgData name="Tariq Gilani" userId="f95dad9b-1e6c-498c-b573-9242e9268dd4" providerId="ADAL" clId="{93087D18-8B8F-4D55-8AE7-C86E8BDC4F8C}" dt="2022-02-16T14:44:13.648" v="3214" actId="1076"/>
          <ac:spMkLst>
            <pc:docMk/>
            <pc:sldMk cId="539667907" sldId="497"/>
            <ac:spMk id="7" creationId="{585CC9B2-CB3C-4E50-978C-14E05D8429E9}"/>
          </ac:spMkLst>
        </pc:spChg>
        <pc:spChg chg="add mod">
          <ac:chgData name="Tariq Gilani" userId="f95dad9b-1e6c-498c-b573-9242e9268dd4" providerId="ADAL" clId="{93087D18-8B8F-4D55-8AE7-C86E8BDC4F8C}" dt="2022-02-15T17:08:19.040" v="2132" actId="1076"/>
          <ac:spMkLst>
            <pc:docMk/>
            <pc:sldMk cId="539667907" sldId="497"/>
            <ac:spMk id="8" creationId="{E48673F4-CA9E-4027-BA71-D86DF26A4585}"/>
          </ac:spMkLst>
        </pc:spChg>
        <pc:spChg chg="add mod">
          <ac:chgData name="Tariq Gilani" userId="f95dad9b-1e6c-498c-b573-9242e9268dd4" providerId="ADAL" clId="{93087D18-8B8F-4D55-8AE7-C86E8BDC4F8C}" dt="2022-02-15T17:13:05.680" v="2139"/>
          <ac:spMkLst>
            <pc:docMk/>
            <pc:sldMk cId="539667907" sldId="497"/>
            <ac:spMk id="9" creationId="{39F886D5-BF4C-4215-AFD8-F1527DB1DE60}"/>
          </ac:spMkLst>
        </pc:spChg>
        <pc:spChg chg="add mod">
          <ac:chgData name="Tariq Gilani" userId="f95dad9b-1e6c-498c-b573-9242e9268dd4" providerId="ADAL" clId="{93087D18-8B8F-4D55-8AE7-C86E8BDC4F8C}" dt="2022-02-16T14:43:51.510" v="3211" actId="1076"/>
          <ac:spMkLst>
            <pc:docMk/>
            <pc:sldMk cId="539667907" sldId="497"/>
            <ac:spMk id="11" creationId="{C4541193-05D9-4E1E-AD6D-748DD3F09A61}"/>
          </ac:spMkLst>
        </pc:spChg>
        <pc:spChg chg="add mod">
          <ac:chgData name="Tariq Gilani" userId="f95dad9b-1e6c-498c-b573-9242e9268dd4" providerId="ADAL" clId="{93087D18-8B8F-4D55-8AE7-C86E8BDC4F8C}" dt="2022-02-16T14:44:29.744" v="3218" actId="1076"/>
          <ac:spMkLst>
            <pc:docMk/>
            <pc:sldMk cId="539667907" sldId="497"/>
            <ac:spMk id="12" creationId="{E9F8914C-A0A9-41CA-AB33-D18C64E5DCAB}"/>
          </ac:spMkLst>
        </pc:spChg>
      </pc:sldChg>
      <pc:sldChg chg="del">
        <pc:chgData name="Tariq Gilani" userId="f95dad9b-1e6c-498c-b573-9242e9268dd4" providerId="ADAL" clId="{93087D18-8B8F-4D55-8AE7-C86E8BDC4F8C}" dt="2022-02-16T01:55:56.928" v="3093"/>
        <pc:sldMkLst>
          <pc:docMk/>
          <pc:sldMk cId="707840389" sldId="498"/>
        </pc:sldMkLst>
      </pc:sldChg>
    </pc:docChg>
  </pc:docChgLst>
  <pc:docChgLst>
    <pc:chgData name="Tariq Gilani" userId="f95dad9b-1e6c-498c-b573-9242e9268dd4" providerId="ADAL" clId="{27F47E3A-7CBA-4179-B024-561A22DFE2F0}"/>
    <pc:docChg chg="undo redo custSel addSld delSld modSld sldOrd">
      <pc:chgData name="Tariq Gilani" userId="f95dad9b-1e6c-498c-b573-9242e9268dd4" providerId="ADAL" clId="{27F47E3A-7CBA-4179-B024-561A22DFE2F0}" dt="2022-02-21T15:32:17.688" v="1186" actId="1076"/>
      <pc:docMkLst>
        <pc:docMk/>
      </pc:docMkLst>
      <pc:sldChg chg="delSp modSp del mod">
        <pc:chgData name="Tariq Gilani" userId="f95dad9b-1e6c-498c-b573-9242e9268dd4" providerId="ADAL" clId="{27F47E3A-7CBA-4179-B024-561A22DFE2F0}" dt="2022-02-21T14:32:43.663" v="1014" actId="47"/>
        <pc:sldMkLst>
          <pc:docMk/>
          <pc:sldMk cId="0" sldId="284"/>
        </pc:sldMkLst>
        <pc:spChg chg="mod">
          <ac:chgData name="Tariq Gilani" userId="f95dad9b-1e6c-498c-b573-9242e9268dd4" providerId="ADAL" clId="{27F47E3A-7CBA-4179-B024-561A22DFE2F0}" dt="2022-02-18T15:27:48.748" v="445" actId="1076"/>
          <ac:spMkLst>
            <pc:docMk/>
            <pc:sldMk cId="0" sldId="284"/>
            <ac:spMk id="2" creationId="{00000000-0000-0000-0000-000000000000}"/>
          </ac:spMkLst>
        </pc:spChg>
        <pc:spChg chg="del">
          <ac:chgData name="Tariq Gilani" userId="f95dad9b-1e6c-498c-b573-9242e9268dd4" providerId="ADAL" clId="{27F47E3A-7CBA-4179-B024-561A22DFE2F0}" dt="2022-02-18T15:27:32.108" v="441" actId="478"/>
          <ac:spMkLst>
            <pc:docMk/>
            <pc:sldMk cId="0" sldId="284"/>
            <ac:spMk id="3" creationId="{4DB4D16C-74FD-473B-BAD5-CEBED89B917D}"/>
          </ac:spMkLst>
        </pc:spChg>
        <pc:spChg chg="mod">
          <ac:chgData name="Tariq Gilani" userId="f95dad9b-1e6c-498c-b573-9242e9268dd4" providerId="ADAL" clId="{27F47E3A-7CBA-4179-B024-561A22DFE2F0}" dt="2022-02-18T15:28:43.564" v="460" actId="1076"/>
          <ac:spMkLst>
            <pc:docMk/>
            <pc:sldMk cId="0" sldId="284"/>
            <ac:spMk id="4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18T15:28:38.028" v="458" actId="1076"/>
          <ac:spMkLst>
            <pc:docMk/>
            <pc:sldMk cId="0" sldId="284"/>
            <ac:spMk id="5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18T15:28:24.643" v="454" actId="1076"/>
          <ac:spMkLst>
            <pc:docMk/>
            <pc:sldMk cId="0" sldId="284"/>
            <ac:spMk id="6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18T15:28:21.603" v="453" actId="1076"/>
          <ac:spMkLst>
            <pc:docMk/>
            <pc:sldMk cId="0" sldId="284"/>
            <ac:spMk id="8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18T15:28:19.908" v="452" actId="1076"/>
          <ac:spMkLst>
            <pc:docMk/>
            <pc:sldMk cId="0" sldId="284"/>
            <ac:spMk id="9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18T15:28:41.276" v="459" actId="1076"/>
          <ac:spMkLst>
            <pc:docMk/>
            <pc:sldMk cId="0" sldId="284"/>
            <ac:spMk id="10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18T15:26:07.796" v="422" actId="1076"/>
          <ac:spMkLst>
            <pc:docMk/>
            <pc:sldMk cId="0" sldId="284"/>
            <ac:spMk id="15363" creationId="{00000000-0000-0000-0000-000000000000}"/>
          </ac:spMkLst>
        </pc:spChg>
      </pc:sldChg>
      <pc:sldChg chg="del">
        <pc:chgData name="Tariq Gilani" userId="f95dad9b-1e6c-498c-b573-9242e9268dd4" providerId="ADAL" clId="{27F47E3A-7CBA-4179-B024-561A22DFE2F0}" dt="2022-02-17T23:08:17.034" v="1" actId="47"/>
        <pc:sldMkLst>
          <pc:docMk/>
          <pc:sldMk cId="0" sldId="301"/>
        </pc:sldMkLst>
      </pc:sldChg>
      <pc:sldChg chg="del">
        <pc:chgData name="Tariq Gilani" userId="f95dad9b-1e6c-498c-b573-9242e9268dd4" providerId="ADAL" clId="{27F47E3A-7CBA-4179-B024-561A22DFE2F0}" dt="2022-02-17T23:08:18.128" v="2" actId="47"/>
        <pc:sldMkLst>
          <pc:docMk/>
          <pc:sldMk cId="0" sldId="302"/>
        </pc:sldMkLst>
      </pc:sldChg>
      <pc:sldChg chg="del">
        <pc:chgData name="Tariq Gilani" userId="f95dad9b-1e6c-498c-b573-9242e9268dd4" providerId="ADAL" clId="{27F47E3A-7CBA-4179-B024-561A22DFE2F0}" dt="2022-02-17T23:08:18.975" v="3" actId="47"/>
        <pc:sldMkLst>
          <pc:docMk/>
          <pc:sldMk cId="0" sldId="303"/>
        </pc:sldMkLst>
      </pc:sldChg>
      <pc:sldChg chg="del">
        <pc:chgData name="Tariq Gilani" userId="f95dad9b-1e6c-498c-b573-9242e9268dd4" providerId="ADAL" clId="{27F47E3A-7CBA-4179-B024-561A22DFE2F0}" dt="2022-02-17T23:08:29.794" v="5" actId="47"/>
        <pc:sldMkLst>
          <pc:docMk/>
          <pc:sldMk cId="0" sldId="304"/>
        </pc:sldMkLst>
      </pc:sldChg>
      <pc:sldChg chg="modSp mod">
        <pc:chgData name="Tariq Gilani" userId="f95dad9b-1e6c-498c-b573-9242e9268dd4" providerId="ADAL" clId="{27F47E3A-7CBA-4179-B024-561A22DFE2F0}" dt="2022-02-21T01:32:10.041" v="683" actId="33524"/>
        <pc:sldMkLst>
          <pc:docMk/>
          <pc:sldMk cId="0" sldId="305"/>
        </pc:sldMkLst>
        <pc:spChg chg="mod">
          <ac:chgData name="Tariq Gilani" userId="f95dad9b-1e6c-498c-b573-9242e9268dd4" providerId="ADAL" clId="{27F47E3A-7CBA-4179-B024-561A22DFE2F0}" dt="2022-02-21T01:32:10.041" v="683" actId="33524"/>
          <ac:spMkLst>
            <pc:docMk/>
            <pc:sldMk cId="0" sldId="305"/>
            <ac:spMk id="25603" creationId="{00000000-0000-0000-0000-000000000000}"/>
          </ac:spMkLst>
        </pc:spChg>
      </pc:sldChg>
      <pc:sldChg chg="del">
        <pc:chgData name="Tariq Gilani" userId="f95dad9b-1e6c-498c-b573-9242e9268dd4" providerId="ADAL" clId="{27F47E3A-7CBA-4179-B024-561A22DFE2F0}" dt="2022-02-17T23:08:45.615" v="8" actId="47"/>
        <pc:sldMkLst>
          <pc:docMk/>
          <pc:sldMk cId="0" sldId="306"/>
        </pc:sldMkLst>
      </pc:sldChg>
      <pc:sldChg chg="del">
        <pc:chgData name="Tariq Gilani" userId="f95dad9b-1e6c-498c-b573-9242e9268dd4" providerId="ADAL" clId="{27F47E3A-7CBA-4179-B024-561A22DFE2F0}" dt="2022-02-17T23:08:55.801" v="9" actId="47"/>
        <pc:sldMkLst>
          <pc:docMk/>
          <pc:sldMk cId="0" sldId="308"/>
        </pc:sldMkLst>
      </pc:sldChg>
      <pc:sldChg chg="addSp delSp modSp mod delAnim modAnim">
        <pc:chgData name="Tariq Gilani" userId="f95dad9b-1e6c-498c-b573-9242e9268dd4" providerId="ADAL" clId="{27F47E3A-7CBA-4179-B024-561A22DFE2F0}" dt="2022-02-21T14:58:22.463" v="1095"/>
        <pc:sldMkLst>
          <pc:docMk/>
          <pc:sldMk cId="0" sldId="311"/>
        </pc:sldMkLst>
        <pc:spChg chg="del">
          <ac:chgData name="Tariq Gilani" userId="f95dad9b-1e6c-498c-b573-9242e9268dd4" providerId="ADAL" clId="{27F47E3A-7CBA-4179-B024-561A22DFE2F0}" dt="2022-02-18T14:53:42.237" v="96" actId="478"/>
          <ac:spMkLst>
            <pc:docMk/>
            <pc:sldMk cId="0" sldId="311"/>
            <ac:spMk id="2" creationId="{1DBFD6A9-7CF8-4173-9B9F-B98DEE520286}"/>
          </ac:spMkLst>
        </pc:spChg>
        <pc:spChg chg="add mod">
          <ac:chgData name="Tariq Gilani" userId="f95dad9b-1e6c-498c-b573-9242e9268dd4" providerId="ADAL" clId="{27F47E3A-7CBA-4179-B024-561A22DFE2F0}" dt="2022-02-21T14:58:04.181" v="1093" actId="20577"/>
          <ac:spMkLst>
            <pc:docMk/>
            <pc:sldMk cId="0" sldId="311"/>
            <ac:spMk id="23" creationId="{01E5A7BE-CB79-4B46-BB13-DC7764031EEE}"/>
          </ac:spMkLst>
        </pc:spChg>
        <pc:spChg chg="mod">
          <ac:chgData name="Tariq Gilani" userId="f95dad9b-1e6c-498c-b573-9242e9268dd4" providerId="ADAL" clId="{27F47E3A-7CBA-4179-B024-561A22DFE2F0}" dt="2022-02-18T14:50:36.380" v="67" actId="2711"/>
          <ac:spMkLst>
            <pc:docMk/>
            <pc:sldMk cId="0" sldId="311"/>
            <ac:spMk id="46082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18T14:51:16.788" v="73" actId="1076"/>
          <ac:spMkLst>
            <pc:docMk/>
            <pc:sldMk cId="0" sldId="311"/>
            <ac:spMk id="46084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21T14:57:46.778" v="1087" actId="14100"/>
          <ac:spMkLst>
            <pc:docMk/>
            <pc:sldMk cId="0" sldId="311"/>
            <ac:spMk id="46085" creationId="{00000000-0000-0000-0000-000000000000}"/>
          </ac:spMkLst>
        </pc:spChg>
        <pc:spChg chg="del mod">
          <ac:chgData name="Tariq Gilani" userId="f95dad9b-1e6c-498c-b573-9242e9268dd4" providerId="ADAL" clId="{27F47E3A-7CBA-4179-B024-561A22DFE2F0}" dt="2022-02-21T14:57:38.894" v="1085" actId="478"/>
          <ac:spMkLst>
            <pc:docMk/>
            <pc:sldMk cId="0" sldId="311"/>
            <ac:spMk id="46086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21T14:58:08.254" v="1094" actId="20577"/>
          <ac:spMkLst>
            <pc:docMk/>
            <pc:sldMk cId="0" sldId="311"/>
            <ac:spMk id="46087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18T14:50:50.801" v="68" actId="164"/>
          <ac:spMkLst>
            <pc:docMk/>
            <pc:sldMk cId="0" sldId="311"/>
            <ac:spMk id="46088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18T14:50:50.801" v="68" actId="164"/>
          <ac:spMkLst>
            <pc:docMk/>
            <pc:sldMk cId="0" sldId="311"/>
            <ac:spMk id="46089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18T14:50:50.801" v="68" actId="164"/>
          <ac:spMkLst>
            <pc:docMk/>
            <pc:sldMk cId="0" sldId="311"/>
            <ac:spMk id="46091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18T14:50:50.801" v="68" actId="164"/>
          <ac:spMkLst>
            <pc:docMk/>
            <pc:sldMk cId="0" sldId="311"/>
            <ac:spMk id="46092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18T14:50:50.801" v="68" actId="164"/>
          <ac:spMkLst>
            <pc:docMk/>
            <pc:sldMk cId="0" sldId="311"/>
            <ac:spMk id="46093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18T14:50:50.801" v="68" actId="164"/>
          <ac:spMkLst>
            <pc:docMk/>
            <pc:sldMk cId="0" sldId="311"/>
            <ac:spMk id="46094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18T14:50:50.801" v="68" actId="164"/>
          <ac:spMkLst>
            <pc:docMk/>
            <pc:sldMk cId="0" sldId="311"/>
            <ac:spMk id="46095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18T14:50:50.801" v="68" actId="164"/>
          <ac:spMkLst>
            <pc:docMk/>
            <pc:sldMk cId="0" sldId="311"/>
            <ac:spMk id="46096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18T14:50:50.801" v="68" actId="164"/>
          <ac:spMkLst>
            <pc:docMk/>
            <pc:sldMk cId="0" sldId="311"/>
            <ac:spMk id="46097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18T14:50:50.801" v="68" actId="164"/>
          <ac:spMkLst>
            <pc:docMk/>
            <pc:sldMk cId="0" sldId="311"/>
            <ac:spMk id="46098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18T14:52:21.833" v="79" actId="20577"/>
          <ac:spMkLst>
            <pc:docMk/>
            <pc:sldMk cId="0" sldId="311"/>
            <ac:spMk id="46099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18T14:53:06.085" v="86" actId="1076"/>
          <ac:spMkLst>
            <pc:docMk/>
            <pc:sldMk cId="0" sldId="311"/>
            <ac:spMk id="46101" creationId="{00000000-0000-0000-0000-000000000000}"/>
          </ac:spMkLst>
        </pc:spChg>
        <pc:grpChg chg="add mod">
          <ac:chgData name="Tariq Gilani" userId="f95dad9b-1e6c-498c-b573-9242e9268dd4" providerId="ADAL" clId="{27F47E3A-7CBA-4179-B024-561A22DFE2F0}" dt="2022-02-21T01:36:34.541" v="700" actId="1076"/>
          <ac:grpSpMkLst>
            <pc:docMk/>
            <pc:sldMk cId="0" sldId="311"/>
            <ac:grpSpMk id="3" creationId="{0F3D47A6-A791-4C6D-A2D4-10395A6E4408}"/>
          </ac:grpSpMkLst>
        </pc:grpChg>
        <pc:graphicFrameChg chg="mod">
          <ac:chgData name="Tariq Gilani" userId="f95dad9b-1e6c-498c-b573-9242e9268dd4" providerId="ADAL" clId="{27F47E3A-7CBA-4179-B024-561A22DFE2F0}" dt="2022-02-18T14:53:03.142" v="85" actId="1076"/>
          <ac:graphicFrameMkLst>
            <pc:docMk/>
            <pc:sldMk cId="0" sldId="311"/>
            <ac:graphicFrameMk id="46100" creationId="{00000000-0000-0000-0000-000000000000}"/>
          </ac:graphicFrameMkLst>
        </pc:graphicFrameChg>
      </pc:sldChg>
      <pc:sldChg chg="addSp delSp modSp mod delAnim modAnim">
        <pc:chgData name="Tariq Gilani" userId="f95dad9b-1e6c-498c-b573-9242e9268dd4" providerId="ADAL" clId="{27F47E3A-7CBA-4179-B024-561A22DFE2F0}" dt="2022-02-21T14:59:43.015" v="1102" actId="14100"/>
        <pc:sldMkLst>
          <pc:docMk/>
          <pc:sldMk cId="0" sldId="312"/>
        </pc:sldMkLst>
        <pc:spChg chg="del">
          <ac:chgData name="Tariq Gilani" userId="f95dad9b-1e6c-498c-b573-9242e9268dd4" providerId="ADAL" clId="{27F47E3A-7CBA-4179-B024-561A22DFE2F0}" dt="2022-02-18T15:02:02.661" v="180" actId="478"/>
          <ac:spMkLst>
            <pc:docMk/>
            <pc:sldMk cId="0" sldId="312"/>
            <ac:spMk id="2" creationId="{282641A8-93CC-40FC-885C-48628F9A8018}"/>
          </ac:spMkLst>
        </pc:spChg>
        <pc:spChg chg="mod">
          <ac:chgData name="Tariq Gilani" userId="f95dad9b-1e6c-498c-b573-9242e9268dd4" providerId="ADAL" clId="{27F47E3A-7CBA-4179-B024-561A22DFE2F0}" dt="2022-02-21T01:50:11.146" v="745" actId="1076"/>
          <ac:spMkLst>
            <pc:docMk/>
            <pc:sldMk cId="0" sldId="312"/>
            <ac:spMk id="4" creationId="{B938EFFE-5B02-4F78-ACDB-3CCD35E61A7D}"/>
          </ac:spMkLst>
        </pc:spChg>
        <pc:spChg chg="add del mod">
          <ac:chgData name="Tariq Gilani" userId="f95dad9b-1e6c-498c-b573-9242e9268dd4" providerId="ADAL" clId="{27F47E3A-7CBA-4179-B024-561A22DFE2F0}" dt="2022-02-18T14:59:09.294" v="152"/>
          <ac:spMkLst>
            <pc:docMk/>
            <pc:sldMk cId="0" sldId="312"/>
            <ac:spMk id="9" creationId="{56B00EBD-5755-4399-9293-A83B3F108DD2}"/>
          </ac:spMkLst>
        </pc:spChg>
        <pc:spChg chg="add mod">
          <ac:chgData name="Tariq Gilani" userId="f95dad9b-1e6c-498c-b573-9242e9268dd4" providerId="ADAL" clId="{27F47E3A-7CBA-4179-B024-561A22DFE2F0}" dt="2022-02-21T14:59:43.015" v="1102" actId="14100"/>
          <ac:spMkLst>
            <pc:docMk/>
            <pc:sldMk cId="0" sldId="312"/>
            <ac:spMk id="10" creationId="{B371188B-268D-4F3B-BEC6-8E79DD108244}"/>
          </ac:spMkLst>
        </pc:spChg>
        <pc:spChg chg="add mod">
          <ac:chgData name="Tariq Gilani" userId="f95dad9b-1e6c-498c-b573-9242e9268dd4" providerId="ADAL" clId="{27F47E3A-7CBA-4179-B024-561A22DFE2F0}" dt="2022-02-21T01:50:15.192" v="746" actId="1076"/>
          <ac:spMkLst>
            <pc:docMk/>
            <pc:sldMk cId="0" sldId="312"/>
            <ac:spMk id="25" creationId="{4B5DFE8D-4A88-4177-A2F4-EF6D06662D77}"/>
          </ac:spMkLst>
        </pc:spChg>
        <pc:spChg chg="mod">
          <ac:chgData name="Tariq Gilani" userId="f95dad9b-1e6c-498c-b573-9242e9268dd4" providerId="ADAL" clId="{27F47E3A-7CBA-4179-B024-561A22DFE2F0}" dt="2022-02-18T14:54:14.932" v="103" actId="1076"/>
          <ac:spMkLst>
            <pc:docMk/>
            <pc:sldMk cId="0" sldId="312"/>
            <ac:spMk id="49154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18T14:54:33.799" v="105" actId="164"/>
          <ac:spMkLst>
            <pc:docMk/>
            <pc:sldMk cId="0" sldId="312"/>
            <ac:spMk id="49155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18T14:54:33.799" v="105" actId="164"/>
          <ac:spMkLst>
            <pc:docMk/>
            <pc:sldMk cId="0" sldId="312"/>
            <ac:spMk id="49156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18T14:54:33.799" v="105" actId="164"/>
          <ac:spMkLst>
            <pc:docMk/>
            <pc:sldMk cId="0" sldId="312"/>
            <ac:spMk id="49157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18T14:54:33.799" v="105" actId="164"/>
          <ac:spMkLst>
            <pc:docMk/>
            <pc:sldMk cId="0" sldId="312"/>
            <ac:spMk id="49158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18T14:54:33.799" v="105" actId="164"/>
          <ac:spMkLst>
            <pc:docMk/>
            <pc:sldMk cId="0" sldId="312"/>
            <ac:spMk id="49159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18T14:54:33.799" v="105" actId="164"/>
          <ac:spMkLst>
            <pc:docMk/>
            <pc:sldMk cId="0" sldId="312"/>
            <ac:spMk id="49160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18T14:54:33.799" v="105" actId="164"/>
          <ac:spMkLst>
            <pc:docMk/>
            <pc:sldMk cId="0" sldId="312"/>
            <ac:spMk id="49161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18T14:54:33.799" v="105" actId="164"/>
          <ac:spMkLst>
            <pc:docMk/>
            <pc:sldMk cId="0" sldId="312"/>
            <ac:spMk id="49162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18T14:54:33.799" v="105" actId="164"/>
          <ac:spMkLst>
            <pc:docMk/>
            <pc:sldMk cId="0" sldId="312"/>
            <ac:spMk id="49163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18T14:54:33.799" v="105" actId="164"/>
          <ac:spMkLst>
            <pc:docMk/>
            <pc:sldMk cId="0" sldId="312"/>
            <ac:spMk id="49164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18T14:54:33.799" v="105" actId="164"/>
          <ac:spMkLst>
            <pc:docMk/>
            <pc:sldMk cId="0" sldId="312"/>
            <ac:spMk id="49165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18T15:05:20.246" v="193" actId="14100"/>
          <ac:spMkLst>
            <pc:docMk/>
            <pc:sldMk cId="0" sldId="312"/>
            <ac:spMk id="49166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21T01:41:31.166" v="713" actId="1076"/>
          <ac:spMkLst>
            <pc:docMk/>
            <pc:sldMk cId="0" sldId="312"/>
            <ac:spMk id="49167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21T01:42:14.119" v="718" actId="1076"/>
          <ac:spMkLst>
            <pc:docMk/>
            <pc:sldMk cId="0" sldId="312"/>
            <ac:spMk id="49169" creationId="{00000000-0000-0000-0000-000000000000}"/>
          </ac:spMkLst>
        </pc:spChg>
        <pc:spChg chg="add del mod">
          <ac:chgData name="Tariq Gilani" userId="f95dad9b-1e6c-498c-b573-9242e9268dd4" providerId="ADAL" clId="{27F47E3A-7CBA-4179-B024-561A22DFE2F0}" dt="2022-02-21T01:50:03.748" v="744" actId="478"/>
          <ac:spMkLst>
            <pc:docMk/>
            <pc:sldMk cId="0" sldId="312"/>
            <ac:spMk id="49170" creationId="{00000000-0000-0000-0000-000000000000}"/>
          </ac:spMkLst>
        </pc:spChg>
        <pc:spChg chg="add mod">
          <ac:chgData name="Tariq Gilani" userId="f95dad9b-1e6c-498c-b573-9242e9268dd4" providerId="ADAL" clId="{27F47E3A-7CBA-4179-B024-561A22DFE2F0}" dt="2022-02-21T01:42:01.406" v="717" actId="1076"/>
          <ac:spMkLst>
            <pc:docMk/>
            <pc:sldMk cId="0" sldId="312"/>
            <ac:spMk id="49172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21T14:54:38.786" v="1049" actId="5793"/>
          <ac:spMkLst>
            <pc:docMk/>
            <pc:sldMk cId="0" sldId="312"/>
            <ac:spMk id="49173" creationId="{00000000-0000-0000-0000-000000000000}"/>
          </ac:spMkLst>
        </pc:spChg>
        <pc:grpChg chg="add mod">
          <ac:chgData name="Tariq Gilani" userId="f95dad9b-1e6c-498c-b573-9242e9268dd4" providerId="ADAL" clId="{27F47E3A-7CBA-4179-B024-561A22DFE2F0}" dt="2022-02-18T14:54:36.244" v="106" actId="1076"/>
          <ac:grpSpMkLst>
            <pc:docMk/>
            <pc:sldMk cId="0" sldId="312"/>
            <ac:grpSpMk id="3" creationId="{8B5D7268-952E-46AF-9539-3563C2B3FBF1}"/>
          </ac:grpSpMkLst>
        </pc:grpChg>
        <pc:graphicFrameChg chg="del mod replId">
          <ac:chgData name="Tariq Gilani" userId="f95dad9b-1e6c-498c-b573-9242e9268dd4" providerId="ADAL" clId="{27F47E3A-7CBA-4179-B024-561A22DFE2F0}" dt="2022-02-18T14:55:37.462" v="113"/>
          <ac:graphicFrameMkLst>
            <pc:docMk/>
            <pc:sldMk cId="0" sldId="312"/>
            <ac:graphicFrameMk id="5" creationId="{00000000-0000-0000-0000-000000000000}"/>
          </ac:graphicFrameMkLst>
        </pc:graphicFrameChg>
        <pc:graphicFrameChg chg="del mod replId">
          <ac:chgData name="Tariq Gilani" userId="f95dad9b-1e6c-498c-b573-9242e9268dd4" providerId="ADAL" clId="{27F47E3A-7CBA-4179-B024-561A22DFE2F0}" dt="2022-02-18T14:57:37.523" v="138"/>
          <ac:graphicFrameMkLst>
            <pc:docMk/>
            <pc:sldMk cId="0" sldId="312"/>
            <ac:graphicFrameMk id="7" creationId="{00000000-0000-0000-0000-000000000000}"/>
          </ac:graphicFrameMkLst>
        </pc:graphicFrameChg>
        <pc:graphicFrameChg chg="mod">
          <ac:chgData name="Tariq Gilani" userId="f95dad9b-1e6c-498c-b573-9242e9268dd4" providerId="ADAL" clId="{27F47E3A-7CBA-4179-B024-561A22DFE2F0}" dt="2022-02-21T14:59:26.498" v="1100" actId="1076"/>
          <ac:graphicFrameMkLst>
            <pc:docMk/>
            <pc:sldMk cId="0" sldId="312"/>
            <ac:graphicFrameMk id="49168" creationId="{00000000-0000-0000-0000-000000000000}"/>
          </ac:graphicFrameMkLst>
        </pc:graphicFrameChg>
        <pc:graphicFrameChg chg="mod">
          <ac:chgData name="Tariq Gilani" userId="f95dad9b-1e6c-498c-b573-9242e9268dd4" providerId="ADAL" clId="{27F47E3A-7CBA-4179-B024-561A22DFE2F0}" dt="2022-02-18T14:54:40.044" v="107" actId="1076"/>
          <ac:graphicFrameMkLst>
            <pc:docMk/>
            <pc:sldMk cId="0" sldId="312"/>
            <ac:graphicFrameMk id="49171" creationId="{00000000-0000-0000-0000-000000000000}"/>
          </ac:graphicFrameMkLst>
        </pc:graphicFrameChg>
      </pc:sldChg>
      <pc:sldChg chg="addSp delSp modSp mod modAnim">
        <pc:chgData name="Tariq Gilani" userId="f95dad9b-1e6c-498c-b573-9242e9268dd4" providerId="ADAL" clId="{27F47E3A-7CBA-4179-B024-561A22DFE2F0}" dt="2022-02-21T15:03:18.894" v="1106" actId="20577"/>
        <pc:sldMkLst>
          <pc:docMk/>
          <pc:sldMk cId="0" sldId="313"/>
        </pc:sldMkLst>
        <pc:spChg chg="del">
          <ac:chgData name="Tariq Gilani" userId="f95dad9b-1e6c-498c-b573-9242e9268dd4" providerId="ADAL" clId="{27F47E3A-7CBA-4179-B024-561A22DFE2F0}" dt="2022-02-18T15:02:50.080" v="186" actId="478"/>
          <ac:spMkLst>
            <pc:docMk/>
            <pc:sldMk cId="0" sldId="313"/>
            <ac:spMk id="2" creationId="{C153095B-024D-4854-82CF-CFEB3440027A}"/>
          </ac:spMkLst>
        </pc:spChg>
        <pc:spChg chg="add mod">
          <ac:chgData name="Tariq Gilani" userId="f95dad9b-1e6c-498c-b573-9242e9268dd4" providerId="ADAL" clId="{27F47E3A-7CBA-4179-B024-561A22DFE2F0}" dt="2022-02-21T01:52:48.097" v="757" actId="14100"/>
          <ac:spMkLst>
            <pc:docMk/>
            <pc:sldMk cId="0" sldId="313"/>
            <ac:spMk id="6" creationId="{8112F09B-255D-43A0-AE13-8765E6635943}"/>
          </ac:spMkLst>
        </pc:spChg>
        <pc:spChg chg="add mod">
          <ac:chgData name="Tariq Gilani" userId="f95dad9b-1e6c-498c-b573-9242e9268dd4" providerId="ADAL" clId="{27F47E3A-7CBA-4179-B024-561A22DFE2F0}" dt="2022-02-21T15:03:18.894" v="1106" actId="20577"/>
          <ac:spMkLst>
            <pc:docMk/>
            <pc:sldMk cId="0" sldId="313"/>
            <ac:spMk id="8" creationId="{91500128-24CD-46FE-8151-1BFE52EA0E83}"/>
          </ac:spMkLst>
        </pc:spChg>
        <pc:spChg chg="mod">
          <ac:chgData name="Tariq Gilani" userId="f95dad9b-1e6c-498c-b573-9242e9268dd4" providerId="ADAL" clId="{27F47E3A-7CBA-4179-B024-561A22DFE2F0}" dt="2022-02-21T01:52:33.349" v="755" actId="255"/>
          <ac:spMkLst>
            <pc:docMk/>
            <pc:sldMk cId="0" sldId="313"/>
            <ac:spMk id="51203" creationId="{00000000-0000-0000-0000-000000000000}"/>
          </ac:spMkLst>
        </pc:spChg>
        <pc:picChg chg="mod">
          <ac:chgData name="Tariq Gilani" userId="f95dad9b-1e6c-498c-b573-9242e9268dd4" providerId="ADAL" clId="{27F47E3A-7CBA-4179-B024-561A22DFE2F0}" dt="2022-02-18T15:05:39.445" v="196" actId="1076"/>
          <ac:picMkLst>
            <pc:docMk/>
            <pc:sldMk cId="0" sldId="313"/>
            <ac:picMk id="51202" creationId="{00000000-0000-0000-0000-000000000000}"/>
          </ac:picMkLst>
        </pc:picChg>
      </pc:sldChg>
      <pc:sldChg chg="delSp modSp mod modAnim">
        <pc:chgData name="Tariq Gilani" userId="f95dad9b-1e6c-498c-b573-9242e9268dd4" providerId="ADAL" clId="{27F47E3A-7CBA-4179-B024-561A22DFE2F0}" dt="2022-02-21T15:06:37.144" v="1116" actId="1076"/>
        <pc:sldMkLst>
          <pc:docMk/>
          <pc:sldMk cId="0" sldId="314"/>
        </pc:sldMkLst>
        <pc:spChg chg="del">
          <ac:chgData name="Tariq Gilani" userId="f95dad9b-1e6c-498c-b573-9242e9268dd4" providerId="ADAL" clId="{27F47E3A-7CBA-4179-B024-561A22DFE2F0}" dt="2022-02-18T15:08:40.413" v="228" actId="478"/>
          <ac:spMkLst>
            <pc:docMk/>
            <pc:sldMk cId="0" sldId="314"/>
            <ac:spMk id="2" creationId="{6EFBEFDD-3A10-4079-B9D3-B5E2EB7A264B}"/>
          </ac:spMkLst>
        </pc:spChg>
        <pc:spChg chg="mod">
          <ac:chgData name="Tariq Gilani" userId="f95dad9b-1e6c-498c-b573-9242e9268dd4" providerId="ADAL" clId="{27F47E3A-7CBA-4179-B024-561A22DFE2F0}" dt="2022-02-21T01:56:30.297" v="764" actId="20577"/>
          <ac:spMkLst>
            <pc:docMk/>
            <pc:sldMk cId="0" sldId="314"/>
            <ac:spMk id="52226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21T01:57:40.599" v="768" actId="1076"/>
          <ac:spMkLst>
            <pc:docMk/>
            <pc:sldMk cId="0" sldId="314"/>
            <ac:spMk id="52227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21T15:05:14.098" v="1112" actId="20577"/>
          <ac:spMkLst>
            <pc:docMk/>
            <pc:sldMk cId="0" sldId="314"/>
            <ac:spMk id="52228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21T15:06:37.144" v="1116" actId="1076"/>
          <ac:spMkLst>
            <pc:docMk/>
            <pc:sldMk cId="0" sldId="314"/>
            <ac:spMk id="52229" creationId="{00000000-0000-0000-0000-000000000000}"/>
          </ac:spMkLst>
        </pc:spChg>
      </pc:sldChg>
      <pc:sldChg chg="delSp modSp mod modAnim">
        <pc:chgData name="Tariq Gilani" userId="f95dad9b-1e6c-498c-b573-9242e9268dd4" providerId="ADAL" clId="{27F47E3A-7CBA-4179-B024-561A22DFE2F0}" dt="2022-02-21T01:58:07.862" v="771"/>
        <pc:sldMkLst>
          <pc:docMk/>
          <pc:sldMk cId="0" sldId="315"/>
        </pc:sldMkLst>
        <pc:spChg chg="del">
          <ac:chgData name="Tariq Gilani" userId="f95dad9b-1e6c-498c-b573-9242e9268dd4" providerId="ADAL" clId="{27F47E3A-7CBA-4179-B024-561A22DFE2F0}" dt="2022-02-18T15:09:39.742" v="229" actId="478"/>
          <ac:spMkLst>
            <pc:docMk/>
            <pc:sldMk cId="0" sldId="315"/>
            <ac:spMk id="2" creationId="{E18D16B5-83ED-4E13-BDFC-ED6D03CF5FCB}"/>
          </ac:spMkLst>
        </pc:spChg>
        <pc:spChg chg="del mod">
          <ac:chgData name="Tariq Gilani" userId="f95dad9b-1e6c-498c-b573-9242e9268dd4" providerId="ADAL" clId="{27F47E3A-7CBA-4179-B024-561A22DFE2F0}" dt="2022-02-18T15:09:55.991" v="232" actId="478"/>
          <ac:spMkLst>
            <pc:docMk/>
            <pc:sldMk cId="0" sldId="315"/>
            <ac:spMk id="62466" creationId="{00000000-0000-0000-0000-000000000000}"/>
          </ac:spMkLst>
        </pc:spChg>
        <pc:picChg chg="mod">
          <ac:chgData name="Tariq Gilani" userId="f95dad9b-1e6c-498c-b573-9242e9268dd4" providerId="ADAL" clId="{27F47E3A-7CBA-4179-B024-561A22DFE2F0}" dt="2022-02-18T15:10:14.757" v="236" actId="14100"/>
          <ac:picMkLst>
            <pc:docMk/>
            <pc:sldMk cId="0" sldId="315"/>
            <ac:picMk id="4" creationId="{712106D7-D552-4E9A-BB2C-5438DF9D840C}"/>
          </ac:picMkLst>
        </pc:picChg>
      </pc:sldChg>
      <pc:sldChg chg="delSp modSp mod ord modAnim">
        <pc:chgData name="Tariq Gilani" userId="f95dad9b-1e6c-498c-b573-9242e9268dd4" providerId="ADAL" clId="{27F47E3A-7CBA-4179-B024-561A22DFE2F0}" dt="2022-02-21T15:12:37.907" v="1120" actId="20578"/>
        <pc:sldMkLst>
          <pc:docMk/>
          <pc:sldMk cId="0" sldId="316"/>
        </pc:sldMkLst>
        <pc:spChg chg="del">
          <ac:chgData name="Tariq Gilani" userId="f95dad9b-1e6c-498c-b573-9242e9268dd4" providerId="ADAL" clId="{27F47E3A-7CBA-4179-B024-561A22DFE2F0}" dt="2022-02-18T15:11:34.574" v="254" actId="478"/>
          <ac:spMkLst>
            <pc:docMk/>
            <pc:sldMk cId="0" sldId="316"/>
            <ac:spMk id="2" creationId="{ABF596A5-6C12-467C-B357-A9BD64FEB91C}"/>
          </ac:spMkLst>
        </pc:spChg>
        <pc:spChg chg="mod">
          <ac:chgData name="Tariq Gilani" userId="f95dad9b-1e6c-498c-b573-9242e9268dd4" providerId="ADAL" clId="{27F47E3A-7CBA-4179-B024-561A22DFE2F0}" dt="2022-02-21T02:00:34.469" v="786" actId="1076"/>
          <ac:spMkLst>
            <pc:docMk/>
            <pc:sldMk cId="0" sldId="316"/>
            <ac:spMk id="9" creationId="{8572A7C4-8EF0-4A7A-A902-26D6541068D9}"/>
          </ac:spMkLst>
        </pc:spChg>
        <pc:spChg chg="mod">
          <ac:chgData name="Tariq Gilani" userId="f95dad9b-1e6c-498c-b573-9242e9268dd4" providerId="ADAL" clId="{27F47E3A-7CBA-4179-B024-561A22DFE2F0}" dt="2022-02-18T15:10:31.701" v="240" actId="1076"/>
          <ac:spMkLst>
            <pc:docMk/>
            <pc:sldMk cId="0" sldId="316"/>
            <ac:spMk id="24578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21T01:58:41.527" v="774" actId="1076"/>
          <ac:spMkLst>
            <pc:docMk/>
            <pc:sldMk cId="0" sldId="316"/>
            <ac:spMk id="24579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18T15:10:46.964" v="244" actId="1076"/>
          <ac:spMkLst>
            <pc:docMk/>
            <pc:sldMk cId="0" sldId="316"/>
            <ac:spMk id="24580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18T15:10:44.276" v="243" actId="1076"/>
          <ac:spMkLst>
            <pc:docMk/>
            <pc:sldMk cId="0" sldId="316"/>
            <ac:spMk id="24581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21T01:59:21.094" v="776" actId="1076"/>
          <ac:spMkLst>
            <pc:docMk/>
            <pc:sldMk cId="0" sldId="316"/>
            <ac:spMk id="24582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21T01:59:17.294" v="775" actId="1076"/>
          <ac:spMkLst>
            <pc:docMk/>
            <pc:sldMk cId="0" sldId="316"/>
            <ac:spMk id="24583" creationId="{00000000-0000-0000-0000-000000000000}"/>
          </ac:spMkLst>
        </pc:spChg>
      </pc:sldChg>
      <pc:sldChg chg="addSp delSp modSp mod modAnim">
        <pc:chgData name="Tariq Gilani" userId="f95dad9b-1e6c-498c-b573-9242e9268dd4" providerId="ADAL" clId="{27F47E3A-7CBA-4179-B024-561A22DFE2F0}" dt="2022-02-21T02:14:20.977" v="922" actId="255"/>
        <pc:sldMkLst>
          <pc:docMk/>
          <pc:sldMk cId="0" sldId="317"/>
        </pc:sldMkLst>
        <pc:spChg chg="del">
          <ac:chgData name="Tariq Gilani" userId="f95dad9b-1e6c-498c-b573-9242e9268dd4" providerId="ADAL" clId="{27F47E3A-7CBA-4179-B024-561A22DFE2F0}" dt="2022-02-18T15:16:47.695" v="328" actId="478"/>
          <ac:spMkLst>
            <pc:docMk/>
            <pc:sldMk cId="0" sldId="317"/>
            <ac:spMk id="2" creationId="{12D177DC-EEF9-4810-B109-536AA9E668A2}"/>
          </ac:spMkLst>
        </pc:spChg>
        <pc:spChg chg="add del mod">
          <ac:chgData name="Tariq Gilani" userId="f95dad9b-1e6c-498c-b573-9242e9268dd4" providerId="ADAL" clId="{27F47E3A-7CBA-4179-B024-561A22DFE2F0}" dt="2022-02-21T02:05:32.806" v="828" actId="1076"/>
          <ac:spMkLst>
            <pc:docMk/>
            <pc:sldMk cId="0" sldId="317"/>
            <ac:spMk id="12" creationId="{5D29696D-47DA-449F-AC20-BDE32873240D}"/>
          </ac:spMkLst>
        </pc:spChg>
        <pc:spChg chg="add mod">
          <ac:chgData name="Tariq Gilani" userId="f95dad9b-1e6c-498c-b573-9242e9268dd4" providerId="ADAL" clId="{27F47E3A-7CBA-4179-B024-561A22DFE2F0}" dt="2022-02-21T02:04:17.589" v="810" actId="1076"/>
          <ac:spMkLst>
            <pc:docMk/>
            <pc:sldMk cId="0" sldId="317"/>
            <ac:spMk id="13" creationId="{89D85C92-0C3C-4DC6-BC6C-5F1F38F16F26}"/>
          </ac:spMkLst>
        </pc:spChg>
        <pc:spChg chg="add mod">
          <ac:chgData name="Tariq Gilani" userId="f95dad9b-1e6c-498c-b573-9242e9268dd4" providerId="ADAL" clId="{27F47E3A-7CBA-4179-B024-561A22DFE2F0}" dt="2022-02-21T02:13:10.693" v="905" actId="164"/>
          <ac:spMkLst>
            <pc:docMk/>
            <pc:sldMk cId="0" sldId="317"/>
            <ac:spMk id="14" creationId="{D9496B4E-C374-4C74-A8E2-51EF95864546}"/>
          </ac:spMkLst>
        </pc:spChg>
        <pc:spChg chg="add mod">
          <ac:chgData name="Tariq Gilani" userId="f95dad9b-1e6c-498c-b573-9242e9268dd4" providerId="ADAL" clId="{27F47E3A-7CBA-4179-B024-561A22DFE2F0}" dt="2022-02-21T02:05:17.580" v="825" actId="14100"/>
          <ac:spMkLst>
            <pc:docMk/>
            <pc:sldMk cId="0" sldId="317"/>
            <ac:spMk id="15" creationId="{C9D3113A-7F6D-4AD3-BCA6-535CF8E68702}"/>
          </ac:spMkLst>
        </pc:spChg>
        <pc:spChg chg="add mod">
          <ac:chgData name="Tariq Gilani" userId="f95dad9b-1e6c-498c-b573-9242e9268dd4" providerId="ADAL" clId="{27F47E3A-7CBA-4179-B024-561A22DFE2F0}" dt="2022-02-21T02:08:23.487" v="862" actId="1076"/>
          <ac:spMkLst>
            <pc:docMk/>
            <pc:sldMk cId="0" sldId="317"/>
            <ac:spMk id="17" creationId="{D8EF6794-95BA-4E9D-97F8-6664906610A5}"/>
          </ac:spMkLst>
        </pc:spChg>
        <pc:spChg chg="add mod">
          <ac:chgData name="Tariq Gilani" userId="f95dad9b-1e6c-498c-b573-9242e9268dd4" providerId="ADAL" clId="{27F47E3A-7CBA-4179-B024-561A22DFE2F0}" dt="2022-02-21T02:12:29.764" v="903" actId="1076"/>
          <ac:spMkLst>
            <pc:docMk/>
            <pc:sldMk cId="0" sldId="317"/>
            <ac:spMk id="19" creationId="{3C4E264B-EA10-45A4-A58E-47796A3770C5}"/>
          </ac:spMkLst>
        </pc:spChg>
        <pc:spChg chg="add mod">
          <ac:chgData name="Tariq Gilani" userId="f95dad9b-1e6c-498c-b573-9242e9268dd4" providerId="ADAL" clId="{27F47E3A-7CBA-4179-B024-561A22DFE2F0}" dt="2022-02-21T02:12:20.980" v="902" actId="1076"/>
          <ac:spMkLst>
            <pc:docMk/>
            <pc:sldMk cId="0" sldId="317"/>
            <ac:spMk id="21" creationId="{4982652D-2E12-4607-A4E1-CF62200C523D}"/>
          </ac:spMkLst>
        </pc:spChg>
        <pc:spChg chg="mod">
          <ac:chgData name="Tariq Gilani" userId="f95dad9b-1e6c-498c-b573-9242e9268dd4" providerId="ADAL" clId="{27F47E3A-7CBA-4179-B024-561A22DFE2F0}" dt="2022-02-18T15:11:57.652" v="258" actId="1076"/>
          <ac:spMkLst>
            <pc:docMk/>
            <pc:sldMk cId="0" sldId="317"/>
            <ac:spMk id="55298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21T02:01:39.202" v="791" actId="1076"/>
          <ac:spMkLst>
            <pc:docMk/>
            <pc:sldMk cId="0" sldId="317"/>
            <ac:spMk id="55300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21T02:14:20.977" v="922" actId="255"/>
          <ac:spMkLst>
            <pc:docMk/>
            <pc:sldMk cId="0" sldId="317"/>
            <ac:spMk id="55301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21T02:08:18.205" v="860" actId="1076"/>
          <ac:spMkLst>
            <pc:docMk/>
            <pc:sldMk cId="0" sldId="317"/>
            <ac:spMk id="55303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21T02:08:27.033" v="863" actId="1076"/>
          <ac:spMkLst>
            <pc:docMk/>
            <pc:sldMk cId="0" sldId="317"/>
            <ac:spMk id="55304" creationId="{00000000-0000-0000-0000-000000000000}"/>
          </ac:spMkLst>
        </pc:spChg>
        <pc:grpChg chg="add mod">
          <ac:chgData name="Tariq Gilani" userId="f95dad9b-1e6c-498c-b573-9242e9268dd4" providerId="ADAL" clId="{27F47E3A-7CBA-4179-B024-561A22DFE2F0}" dt="2022-02-21T02:13:10.693" v="905" actId="164"/>
          <ac:grpSpMkLst>
            <pc:docMk/>
            <pc:sldMk cId="0" sldId="317"/>
            <ac:grpSpMk id="7" creationId="{A4B1755B-DF11-4772-AD23-1070D5E63E73}"/>
          </ac:grpSpMkLst>
        </pc:grpChg>
        <pc:graphicFrameChg chg="mod">
          <ac:chgData name="Tariq Gilani" userId="f95dad9b-1e6c-498c-b573-9242e9268dd4" providerId="ADAL" clId="{27F47E3A-7CBA-4179-B024-561A22DFE2F0}" dt="2022-02-21T02:12:13.918" v="901" actId="1076"/>
          <ac:graphicFrameMkLst>
            <pc:docMk/>
            <pc:sldMk cId="0" sldId="317"/>
            <ac:graphicFrameMk id="45058" creationId="{00000000-0000-0000-0000-000000000000}"/>
          </ac:graphicFrameMkLst>
        </pc:graphicFrameChg>
        <pc:graphicFrameChg chg="mod">
          <ac:chgData name="Tariq Gilani" userId="f95dad9b-1e6c-498c-b573-9242e9268dd4" providerId="ADAL" clId="{27F47E3A-7CBA-4179-B024-561A22DFE2F0}" dt="2022-02-21T02:08:20.016" v="861" actId="1076"/>
          <ac:graphicFrameMkLst>
            <pc:docMk/>
            <pc:sldMk cId="0" sldId="317"/>
            <ac:graphicFrameMk id="55299" creationId="{00000000-0000-0000-0000-000000000000}"/>
          </ac:graphicFrameMkLst>
        </pc:graphicFrameChg>
        <pc:graphicFrameChg chg="mod">
          <ac:chgData name="Tariq Gilani" userId="f95dad9b-1e6c-498c-b573-9242e9268dd4" providerId="ADAL" clId="{27F47E3A-7CBA-4179-B024-561A22DFE2F0}" dt="2022-02-21T02:13:10.693" v="905" actId="164"/>
          <ac:graphicFrameMkLst>
            <pc:docMk/>
            <pc:sldMk cId="0" sldId="317"/>
            <ac:graphicFrameMk id="55302" creationId="{00000000-0000-0000-0000-000000000000}"/>
          </ac:graphicFrameMkLst>
        </pc:graphicFrameChg>
      </pc:sldChg>
      <pc:sldChg chg="addSp delSp modSp mod modAnim">
        <pc:chgData name="Tariq Gilani" userId="f95dad9b-1e6c-498c-b573-9242e9268dd4" providerId="ADAL" clId="{27F47E3A-7CBA-4179-B024-561A22DFE2F0}" dt="2022-02-21T15:12:59.406" v="1125"/>
        <pc:sldMkLst>
          <pc:docMk/>
          <pc:sldMk cId="0" sldId="318"/>
        </pc:sldMkLst>
        <pc:spChg chg="del">
          <ac:chgData name="Tariq Gilani" userId="f95dad9b-1e6c-498c-b573-9242e9268dd4" providerId="ADAL" clId="{27F47E3A-7CBA-4179-B024-561A22DFE2F0}" dt="2022-02-18T15:19:13.870" v="353" actId="478"/>
          <ac:spMkLst>
            <pc:docMk/>
            <pc:sldMk cId="0" sldId="318"/>
            <ac:spMk id="2" creationId="{8C55701F-4697-42B3-9FB0-8F0EAEDEEBCF}"/>
          </ac:spMkLst>
        </pc:spChg>
        <pc:spChg chg="add mod">
          <ac:chgData name="Tariq Gilani" userId="f95dad9b-1e6c-498c-b573-9242e9268dd4" providerId="ADAL" clId="{27F47E3A-7CBA-4179-B024-561A22DFE2F0}" dt="2022-02-21T02:19:41.913" v="968" actId="255"/>
          <ac:spMkLst>
            <pc:docMk/>
            <pc:sldMk cId="0" sldId="318"/>
            <ac:spMk id="8" creationId="{A324895F-9821-4A44-A188-2DF4D7285F86}"/>
          </ac:spMkLst>
        </pc:spChg>
        <pc:spChg chg="add mod">
          <ac:chgData name="Tariq Gilani" userId="f95dad9b-1e6c-498c-b573-9242e9268dd4" providerId="ADAL" clId="{27F47E3A-7CBA-4179-B024-561A22DFE2F0}" dt="2022-02-21T02:20:10.187" v="973" actId="20577"/>
          <ac:spMkLst>
            <pc:docMk/>
            <pc:sldMk cId="0" sldId="318"/>
            <ac:spMk id="10" creationId="{8C02E6C9-33C1-4AD3-9D05-572148CFC537}"/>
          </ac:spMkLst>
        </pc:spChg>
        <pc:spChg chg="mod">
          <ac:chgData name="Tariq Gilani" userId="f95dad9b-1e6c-498c-b573-9242e9268dd4" providerId="ADAL" clId="{27F47E3A-7CBA-4179-B024-561A22DFE2F0}" dt="2022-02-18T15:18:35.044" v="344" actId="255"/>
          <ac:spMkLst>
            <pc:docMk/>
            <pc:sldMk cId="0" sldId="318"/>
            <ac:spMk id="56322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18T15:18:40.091" v="345" actId="2711"/>
          <ac:spMkLst>
            <pc:docMk/>
            <pc:sldMk cId="0" sldId="318"/>
            <ac:spMk id="56323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21T02:16:55.096" v="935" actId="1076"/>
          <ac:spMkLst>
            <pc:docMk/>
            <pc:sldMk cId="0" sldId="318"/>
            <ac:spMk id="56324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21T02:17:19.396" v="946" actId="20577"/>
          <ac:spMkLst>
            <pc:docMk/>
            <pc:sldMk cId="0" sldId="318"/>
            <ac:spMk id="56325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21T02:18:26.473" v="956" actId="20577"/>
          <ac:spMkLst>
            <pc:docMk/>
            <pc:sldMk cId="0" sldId="318"/>
            <ac:spMk id="56326" creationId="{00000000-0000-0000-0000-000000000000}"/>
          </ac:spMkLst>
        </pc:spChg>
      </pc:sldChg>
      <pc:sldChg chg="delSp modSp del mod">
        <pc:chgData name="Tariq Gilani" userId="f95dad9b-1e6c-498c-b573-9242e9268dd4" providerId="ADAL" clId="{27F47E3A-7CBA-4179-B024-561A22DFE2F0}" dt="2022-02-21T15:24:37.565" v="1177" actId="47"/>
        <pc:sldMkLst>
          <pc:docMk/>
          <pc:sldMk cId="0" sldId="319"/>
        </pc:sldMkLst>
        <pc:spChg chg="del">
          <ac:chgData name="Tariq Gilani" userId="f95dad9b-1e6c-498c-b573-9242e9268dd4" providerId="ADAL" clId="{27F47E3A-7CBA-4179-B024-561A22DFE2F0}" dt="2022-02-18T15:19:43.853" v="359" actId="478"/>
          <ac:spMkLst>
            <pc:docMk/>
            <pc:sldMk cId="0" sldId="319"/>
            <ac:spMk id="2" creationId="{1A9E48E9-E1F8-402E-AE61-C646ED7E9764}"/>
          </ac:spMkLst>
        </pc:spChg>
        <pc:spChg chg="del">
          <ac:chgData name="Tariq Gilani" userId="f95dad9b-1e6c-498c-b573-9242e9268dd4" providerId="ADAL" clId="{27F47E3A-7CBA-4179-B024-561A22DFE2F0}" dt="2022-02-18T15:19:27.413" v="354" actId="478"/>
          <ac:spMkLst>
            <pc:docMk/>
            <pc:sldMk cId="0" sldId="319"/>
            <ac:spMk id="60418" creationId="{00000000-0000-0000-0000-000000000000}"/>
          </ac:spMkLst>
        </pc:spChg>
        <pc:picChg chg="mod">
          <ac:chgData name="Tariq Gilani" userId="f95dad9b-1e6c-498c-b573-9242e9268dd4" providerId="ADAL" clId="{27F47E3A-7CBA-4179-B024-561A22DFE2F0}" dt="2022-02-18T15:19:50.724" v="361" actId="14100"/>
          <ac:picMkLst>
            <pc:docMk/>
            <pc:sldMk cId="0" sldId="319"/>
            <ac:picMk id="3" creationId="{E8CE2C8E-2629-4D36-BB88-3AAA96AF1584}"/>
          </ac:picMkLst>
        </pc:picChg>
      </pc:sldChg>
      <pc:sldChg chg="addSp delSp modSp mod modAnim">
        <pc:chgData name="Tariq Gilani" userId="f95dad9b-1e6c-498c-b573-9242e9268dd4" providerId="ADAL" clId="{27F47E3A-7CBA-4179-B024-561A22DFE2F0}" dt="2022-02-21T15:22:20.898" v="1169"/>
        <pc:sldMkLst>
          <pc:docMk/>
          <pc:sldMk cId="0" sldId="320"/>
        </pc:sldMkLst>
        <pc:spChg chg="del">
          <ac:chgData name="Tariq Gilani" userId="f95dad9b-1e6c-498c-b573-9242e9268dd4" providerId="ADAL" clId="{27F47E3A-7CBA-4179-B024-561A22DFE2F0}" dt="2022-02-18T15:20:32.177" v="367" actId="478"/>
          <ac:spMkLst>
            <pc:docMk/>
            <pc:sldMk cId="0" sldId="320"/>
            <ac:spMk id="2" creationId="{8CD56C0A-C8B5-418B-BD15-97522B8FF078}"/>
          </ac:spMkLst>
        </pc:spChg>
        <pc:spChg chg="add mod">
          <ac:chgData name="Tariq Gilani" userId="f95dad9b-1e6c-498c-b573-9242e9268dd4" providerId="ADAL" clId="{27F47E3A-7CBA-4179-B024-561A22DFE2F0}" dt="2022-02-21T15:22:03.042" v="1168" actId="692"/>
          <ac:spMkLst>
            <pc:docMk/>
            <pc:sldMk cId="0" sldId="320"/>
            <ac:spMk id="2" creationId="{8F342350-9BBD-48EF-9954-6105DF99915C}"/>
          </ac:spMkLst>
        </pc:spChg>
        <pc:spChg chg="mod">
          <ac:chgData name="Tariq Gilani" userId="f95dad9b-1e6c-498c-b573-9242e9268dd4" providerId="ADAL" clId="{27F47E3A-7CBA-4179-B024-561A22DFE2F0}" dt="2022-02-18T15:20:29.756" v="366" actId="1076"/>
          <ac:spMkLst>
            <pc:docMk/>
            <pc:sldMk cId="0" sldId="320"/>
            <ac:spMk id="8" creationId="{CF415F2A-557C-48BC-A594-7E1F11667D55}"/>
          </ac:spMkLst>
        </pc:spChg>
        <pc:spChg chg="mod">
          <ac:chgData name="Tariq Gilani" userId="f95dad9b-1e6c-498c-b573-9242e9268dd4" providerId="ADAL" clId="{27F47E3A-7CBA-4179-B024-561A22DFE2F0}" dt="2022-02-21T15:18:53.408" v="1137" actId="2711"/>
          <ac:spMkLst>
            <pc:docMk/>
            <pc:sldMk cId="0" sldId="320"/>
            <ac:spMk id="58370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18T15:20:23.578" v="365" actId="2711"/>
          <ac:spMkLst>
            <pc:docMk/>
            <pc:sldMk cId="0" sldId="320"/>
            <ac:spMk id="58372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18T15:20:04.928" v="362" actId="2711"/>
          <ac:spMkLst>
            <pc:docMk/>
            <pc:sldMk cId="0" sldId="320"/>
            <ac:spMk id="58375" creationId="{00000000-0000-0000-0000-000000000000}"/>
          </ac:spMkLst>
        </pc:spChg>
      </pc:sldChg>
      <pc:sldChg chg="delSp modSp del mod">
        <pc:chgData name="Tariq Gilani" userId="f95dad9b-1e6c-498c-b573-9242e9268dd4" providerId="ADAL" clId="{27F47E3A-7CBA-4179-B024-561A22DFE2F0}" dt="2022-02-21T15:24:21.621" v="1176" actId="47"/>
        <pc:sldMkLst>
          <pc:docMk/>
          <pc:sldMk cId="0" sldId="322"/>
        </pc:sldMkLst>
        <pc:spChg chg="del">
          <ac:chgData name="Tariq Gilani" userId="f95dad9b-1e6c-498c-b573-9242e9268dd4" providerId="ADAL" clId="{27F47E3A-7CBA-4179-B024-561A22DFE2F0}" dt="2022-02-18T15:25:41.375" v="416" actId="478"/>
          <ac:spMkLst>
            <pc:docMk/>
            <pc:sldMk cId="0" sldId="322"/>
            <ac:spMk id="2" creationId="{56AD6C28-8CAC-442C-B570-446B0347521C}"/>
          </ac:spMkLst>
        </pc:spChg>
        <pc:spChg chg="del">
          <ac:chgData name="Tariq Gilani" userId="f95dad9b-1e6c-498c-b573-9242e9268dd4" providerId="ADAL" clId="{27F47E3A-7CBA-4179-B024-561A22DFE2F0}" dt="2022-02-18T15:25:37.839" v="415" actId="478"/>
          <ac:spMkLst>
            <pc:docMk/>
            <pc:sldMk cId="0" sldId="322"/>
            <ac:spMk id="61442" creationId="{00000000-0000-0000-0000-000000000000}"/>
          </ac:spMkLst>
        </pc:spChg>
        <pc:picChg chg="mod">
          <ac:chgData name="Tariq Gilani" userId="f95dad9b-1e6c-498c-b573-9242e9268dd4" providerId="ADAL" clId="{27F47E3A-7CBA-4179-B024-561A22DFE2F0}" dt="2022-02-18T15:25:55.363" v="420" actId="14100"/>
          <ac:picMkLst>
            <pc:docMk/>
            <pc:sldMk cId="0" sldId="322"/>
            <ac:picMk id="3" creationId="{58583B4D-0859-4430-BA24-07B9FFB5726E}"/>
          </ac:picMkLst>
        </pc:picChg>
      </pc:sldChg>
      <pc:sldChg chg="del">
        <pc:chgData name="Tariq Gilani" userId="f95dad9b-1e6c-498c-b573-9242e9268dd4" providerId="ADAL" clId="{27F47E3A-7CBA-4179-B024-561A22DFE2F0}" dt="2022-02-17T23:08:37.847" v="7" actId="47"/>
        <pc:sldMkLst>
          <pc:docMk/>
          <pc:sldMk cId="0" sldId="323"/>
        </pc:sldMkLst>
      </pc:sldChg>
      <pc:sldChg chg="del">
        <pc:chgData name="Tariq Gilani" userId="f95dad9b-1e6c-498c-b573-9242e9268dd4" providerId="ADAL" clId="{27F47E3A-7CBA-4179-B024-561A22DFE2F0}" dt="2022-02-18T15:29:07.468" v="461" actId="47"/>
        <pc:sldMkLst>
          <pc:docMk/>
          <pc:sldMk cId="0" sldId="324"/>
        </pc:sldMkLst>
      </pc:sldChg>
      <pc:sldChg chg="del">
        <pc:chgData name="Tariq Gilani" userId="f95dad9b-1e6c-498c-b573-9242e9268dd4" providerId="ADAL" clId="{27F47E3A-7CBA-4179-B024-561A22DFE2F0}" dt="2022-02-17T23:08:31.690" v="6" actId="47"/>
        <pc:sldMkLst>
          <pc:docMk/>
          <pc:sldMk cId="181495555" sldId="330"/>
        </pc:sldMkLst>
      </pc:sldChg>
      <pc:sldChg chg="modSp del mod">
        <pc:chgData name="Tariq Gilani" userId="f95dad9b-1e6c-498c-b573-9242e9268dd4" providerId="ADAL" clId="{27F47E3A-7CBA-4179-B024-561A22DFE2F0}" dt="2022-02-18T15:05:24.713" v="194" actId="47"/>
        <pc:sldMkLst>
          <pc:docMk/>
          <pc:sldMk cId="2845173425" sldId="332"/>
        </pc:sldMkLst>
        <pc:spChg chg="mod">
          <ac:chgData name="Tariq Gilani" userId="f95dad9b-1e6c-498c-b573-9242e9268dd4" providerId="ADAL" clId="{27F47E3A-7CBA-4179-B024-561A22DFE2F0}" dt="2022-02-18T15:02:14.680" v="182" actId="2711"/>
          <ac:spMkLst>
            <pc:docMk/>
            <pc:sldMk cId="2845173425" sldId="332"/>
            <ac:spMk id="3" creationId="{AF60774F-4168-48C3-BE2C-6C72AFBFD527}"/>
          </ac:spMkLst>
        </pc:spChg>
      </pc:sldChg>
      <pc:sldChg chg="delSp modSp mod delAnim modAnim">
        <pc:chgData name="Tariq Gilani" userId="f95dad9b-1e6c-498c-b573-9242e9268dd4" providerId="ADAL" clId="{27F47E3A-7CBA-4179-B024-561A22DFE2F0}" dt="2022-02-21T14:47:11.004" v="1031" actId="20577"/>
        <pc:sldMkLst>
          <pc:docMk/>
          <pc:sldMk cId="981227749" sldId="333"/>
        </pc:sldMkLst>
        <pc:spChg chg="mod">
          <ac:chgData name="Tariq Gilani" userId="f95dad9b-1e6c-498c-b573-9242e9268dd4" providerId="ADAL" clId="{27F47E3A-7CBA-4179-B024-561A22DFE2F0}" dt="2022-02-21T14:41:06.578" v="1017" actId="1076"/>
          <ac:spMkLst>
            <pc:docMk/>
            <pc:sldMk cId="981227749" sldId="333"/>
            <ac:spMk id="5" creationId="{E72C2DA8-0533-4A59-BF73-8DB7BA5C1444}"/>
          </ac:spMkLst>
        </pc:spChg>
        <pc:spChg chg="del">
          <ac:chgData name="Tariq Gilani" userId="f95dad9b-1e6c-498c-b573-9242e9268dd4" providerId="ADAL" clId="{27F47E3A-7CBA-4179-B024-561A22DFE2F0}" dt="2022-02-21T14:41:01.829" v="1016" actId="478"/>
          <ac:spMkLst>
            <pc:docMk/>
            <pc:sldMk cId="981227749" sldId="333"/>
            <ac:spMk id="28" creationId="{F3FD6D67-BD0B-499C-9566-86B3FD76A90F}"/>
          </ac:spMkLst>
        </pc:spChg>
        <pc:spChg chg="mod">
          <ac:chgData name="Tariq Gilani" userId="f95dad9b-1e6c-498c-b573-9242e9268dd4" providerId="ADAL" clId="{27F47E3A-7CBA-4179-B024-561A22DFE2F0}" dt="2022-02-21T14:47:11.004" v="1031" actId="20577"/>
          <ac:spMkLst>
            <pc:docMk/>
            <pc:sldMk cId="981227749" sldId="333"/>
            <ac:spMk id="43" creationId="{2D767E4A-1AE9-47A7-B90B-4CCAE64BF697}"/>
          </ac:spMkLst>
        </pc:spChg>
      </pc:sldChg>
      <pc:sldChg chg="ord">
        <pc:chgData name="Tariq Gilani" userId="f95dad9b-1e6c-498c-b573-9242e9268dd4" providerId="ADAL" clId="{27F47E3A-7CBA-4179-B024-561A22DFE2F0}" dt="2022-02-21T14:46:46.694" v="1029"/>
        <pc:sldMkLst>
          <pc:docMk/>
          <pc:sldMk cId="2481456983" sldId="334"/>
        </pc:sldMkLst>
      </pc:sldChg>
      <pc:sldChg chg="addSp delSp modSp mod delAnim modAnim">
        <pc:chgData name="Tariq Gilani" userId="f95dad9b-1e6c-498c-b573-9242e9268dd4" providerId="ADAL" clId="{27F47E3A-7CBA-4179-B024-561A22DFE2F0}" dt="2022-02-21T01:36:05.862" v="696"/>
        <pc:sldMkLst>
          <pc:docMk/>
          <pc:sldMk cId="1441452020" sldId="338"/>
        </pc:sldMkLst>
        <pc:spChg chg="del">
          <ac:chgData name="Tariq Gilani" userId="f95dad9b-1e6c-498c-b573-9242e9268dd4" providerId="ADAL" clId="{27F47E3A-7CBA-4179-B024-561A22DFE2F0}" dt="2022-02-18T14:45:12.977" v="27" actId="478"/>
          <ac:spMkLst>
            <pc:docMk/>
            <pc:sldMk cId="1441452020" sldId="338"/>
            <ac:spMk id="2" creationId="{57A9CF83-FBF8-41D7-A419-7CEA8A54E6FE}"/>
          </ac:spMkLst>
        </pc:spChg>
        <pc:spChg chg="mod">
          <ac:chgData name="Tariq Gilani" userId="f95dad9b-1e6c-498c-b573-9242e9268dd4" providerId="ADAL" clId="{27F47E3A-7CBA-4179-B024-561A22DFE2F0}" dt="2022-02-21T01:34:27.090" v="686" actId="114"/>
          <ac:spMkLst>
            <pc:docMk/>
            <pc:sldMk cId="1441452020" sldId="338"/>
            <ac:spMk id="3" creationId="{4F290BBF-D6ED-4DC4-8C4B-769BBF83D55D}"/>
          </ac:spMkLst>
        </pc:spChg>
        <pc:spChg chg="mod">
          <ac:chgData name="Tariq Gilani" userId="f95dad9b-1e6c-498c-b573-9242e9268dd4" providerId="ADAL" clId="{27F47E3A-7CBA-4179-B024-561A22DFE2F0}" dt="2022-02-21T01:34:54.947" v="688" actId="255"/>
          <ac:spMkLst>
            <pc:docMk/>
            <pc:sldMk cId="1441452020" sldId="338"/>
            <ac:spMk id="4" creationId="{1344E093-88D4-4C00-BD13-890E988C88E9}"/>
          </ac:spMkLst>
        </pc:spChg>
        <pc:spChg chg="add mod">
          <ac:chgData name="Tariq Gilani" userId="f95dad9b-1e6c-498c-b573-9242e9268dd4" providerId="ADAL" clId="{27F47E3A-7CBA-4179-B024-561A22DFE2F0}" dt="2022-02-18T14:49:11.036" v="58" actId="1076"/>
          <ac:spMkLst>
            <pc:docMk/>
            <pc:sldMk cId="1441452020" sldId="338"/>
            <ac:spMk id="7" creationId="{9523D43A-0572-4970-A326-21FFD90CD1E9}"/>
          </ac:spMkLst>
        </pc:spChg>
        <pc:spChg chg="mod">
          <ac:chgData name="Tariq Gilani" userId="f95dad9b-1e6c-498c-b573-9242e9268dd4" providerId="ADAL" clId="{27F47E3A-7CBA-4179-B024-561A22DFE2F0}" dt="2022-02-21T01:35:14.264" v="691" actId="20577"/>
          <ac:spMkLst>
            <pc:docMk/>
            <pc:sldMk cId="1441452020" sldId="338"/>
            <ac:spMk id="9" creationId="{A37F126E-3EA3-4CD4-A836-156898B73708}"/>
          </ac:spMkLst>
        </pc:spChg>
        <pc:spChg chg="add mod">
          <ac:chgData name="Tariq Gilani" userId="f95dad9b-1e6c-498c-b573-9242e9268dd4" providerId="ADAL" clId="{27F47E3A-7CBA-4179-B024-561A22DFE2F0}" dt="2022-02-18T14:45:01.326" v="24" actId="14100"/>
          <ac:spMkLst>
            <pc:docMk/>
            <pc:sldMk cId="1441452020" sldId="338"/>
            <ac:spMk id="11268" creationId="{00000000-0000-0000-0000-000000000000}"/>
          </ac:spMkLst>
        </pc:spChg>
        <pc:spChg chg="mod">
          <ac:chgData name="Tariq Gilani" userId="f95dad9b-1e6c-498c-b573-9242e9268dd4" providerId="ADAL" clId="{27F47E3A-7CBA-4179-B024-561A22DFE2F0}" dt="2022-02-18T14:49:53.974" v="61" actId="14100"/>
          <ac:spMkLst>
            <pc:docMk/>
            <pc:sldMk cId="1441452020" sldId="338"/>
            <ac:spMk id="12294" creationId="{00000000-0000-0000-0000-000000000000}"/>
          </ac:spMkLst>
        </pc:spChg>
        <pc:graphicFrameChg chg="del mod replId">
          <ac:chgData name="Tariq Gilani" userId="f95dad9b-1e6c-498c-b573-9242e9268dd4" providerId="ADAL" clId="{27F47E3A-7CBA-4179-B024-561A22DFE2F0}" dt="2022-02-18T14:44:34.272" v="20"/>
          <ac:graphicFrameMkLst>
            <pc:docMk/>
            <pc:sldMk cId="1441452020" sldId="338"/>
            <ac:graphicFrameMk id="5" creationId="{00000000-0000-0000-0000-000000000000}"/>
          </ac:graphicFrameMkLst>
        </pc:graphicFrameChg>
      </pc:sldChg>
      <pc:sldChg chg="addSp delSp modSp mod modAnim">
        <pc:chgData name="Tariq Gilani" userId="f95dad9b-1e6c-498c-b573-9242e9268dd4" providerId="ADAL" clId="{27F47E3A-7CBA-4179-B024-561A22DFE2F0}" dt="2022-02-21T02:16:13.641" v="932"/>
        <pc:sldMkLst>
          <pc:docMk/>
          <pc:sldMk cId="2110301708" sldId="339"/>
        </pc:sldMkLst>
        <pc:spChg chg="del">
          <ac:chgData name="Tariq Gilani" userId="f95dad9b-1e6c-498c-b573-9242e9268dd4" providerId="ADAL" clId="{27F47E3A-7CBA-4179-B024-561A22DFE2F0}" dt="2022-02-18T15:17:51.599" v="339" actId="478"/>
          <ac:spMkLst>
            <pc:docMk/>
            <pc:sldMk cId="2110301708" sldId="339"/>
            <ac:spMk id="2" creationId="{ABF596A5-6C12-467C-B357-A9BD64FEB91C}"/>
          </ac:spMkLst>
        </pc:spChg>
        <pc:spChg chg="add mod">
          <ac:chgData name="Tariq Gilani" userId="f95dad9b-1e6c-498c-b573-9242e9268dd4" providerId="ADAL" clId="{27F47E3A-7CBA-4179-B024-561A22DFE2F0}" dt="2022-02-21T02:15:38.162" v="927" actId="1076"/>
          <ac:spMkLst>
            <pc:docMk/>
            <pc:sldMk cId="2110301708" sldId="339"/>
            <ac:spMk id="2" creationId="{C4AB25C3-FE8E-4507-9679-D860D99A5D51}"/>
          </ac:spMkLst>
        </pc:spChg>
        <pc:spChg chg="mod">
          <ac:chgData name="Tariq Gilani" userId="f95dad9b-1e6c-498c-b573-9242e9268dd4" providerId="ADAL" clId="{27F47E3A-7CBA-4179-B024-561A22DFE2F0}" dt="2022-02-18T15:17:58.923" v="340" actId="113"/>
          <ac:spMkLst>
            <pc:docMk/>
            <pc:sldMk cId="2110301708" sldId="339"/>
            <ac:spMk id="9" creationId="{8572A7C4-8EF0-4A7A-A902-26D6541068D9}"/>
          </ac:spMkLst>
        </pc:spChg>
        <pc:spChg chg="mod">
          <ac:chgData name="Tariq Gilani" userId="f95dad9b-1e6c-498c-b573-9242e9268dd4" providerId="ADAL" clId="{27F47E3A-7CBA-4179-B024-561A22DFE2F0}" dt="2022-02-21T02:15:42.856" v="928" actId="6549"/>
          <ac:spMkLst>
            <pc:docMk/>
            <pc:sldMk cId="2110301708" sldId="339"/>
            <ac:spMk id="10" creationId="{BE4CE380-571F-40EC-94D9-103F3A6C1398}"/>
          </ac:spMkLst>
        </pc:spChg>
        <pc:spChg chg="mod">
          <ac:chgData name="Tariq Gilani" userId="f95dad9b-1e6c-498c-b573-9242e9268dd4" providerId="ADAL" clId="{27F47E3A-7CBA-4179-B024-561A22DFE2F0}" dt="2022-02-18T15:17:30.645" v="333" actId="2711"/>
          <ac:spMkLst>
            <pc:docMk/>
            <pc:sldMk cId="2110301708" sldId="339"/>
            <ac:spMk id="24578" creationId="{00000000-0000-0000-0000-000000000000}"/>
          </ac:spMkLst>
        </pc:spChg>
      </pc:sldChg>
      <pc:sldChg chg="addSp delSp modSp mod modAnim">
        <pc:chgData name="Tariq Gilani" userId="f95dad9b-1e6c-498c-b573-9242e9268dd4" providerId="ADAL" clId="{27F47E3A-7CBA-4179-B024-561A22DFE2F0}" dt="2022-02-21T15:23:49.096" v="1175"/>
        <pc:sldMkLst>
          <pc:docMk/>
          <pc:sldMk cId="1894344398" sldId="340"/>
        </pc:sldMkLst>
        <pc:spChg chg="del">
          <ac:chgData name="Tariq Gilani" userId="f95dad9b-1e6c-498c-b573-9242e9268dd4" providerId="ADAL" clId="{27F47E3A-7CBA-4179-B024-561A22DFE2F0}" dt="2022-02-18T15:22:47.380" v="384" actId="478"/>
          <ac:spMkLst>
            <pc:docMk/>
            <pc:sldMk cId="1894344398" sldId="340"/>
            <ac:spMk id="2" creationId="{CCBD1C20-E4A0-4E01-AEC1-05474FC38D22}"/>
          </ac:spMkLst>
        </pc:spChg>
        <pc:spChg chg="mod">
          <ac:chgData name="Tariq Gilani" userId="f95dad9b-1e6c-498c-b573-9242e9268dd4" providerId="ADAL" clId="{27F47E3A-7CBA-4179-B024-561A22DFE2F0}" dt="2022-02-21T15:23:00.832" v="1173" actId="1076"/>
          <ac:spMkLst>
            <pc:docMk/>
            <pc:sldMk cId="1894344398" sldId="340"/>
            <ac:spMk id="3" creationId="{A90C9F2D-484A-4CEB-BBF2-DF2A9B624CA5}"/>
          </ac:spMkLst>
        </pc:spChg>
        <pc:spChg chg="mod">
          <ac:chgData name="Tariq Gilani" userId="f95dad9b-1e6c-498c-b573-9242e9268dd4" providerId="ADAL" clId="{27F47E3A-7CBA-4179-B024-561A22DFE2F0}" dt="2022-02-18T15:35:13.908" v="514" actId="20577"/>
          <ac:spMkLst>
            <pc:docMk/>
            <pc:sldMk cId="1894344398" sldId="340"/>
            <ac:spMk id="4" creationId="{620AE593-A25B-48CC-8ACA-E0FA53511495}"/>
          </ac:spMkLst>
        </pc:spChg>
        <pc:spChg chg="mod">
          <ac:chgData name="Tariq Gilani" userId="f95dad9b-1e6c-498c-b573-9242e9268dd4" providerId="ADAL" clId="{27F47E3A-7CBA-4179-B024-561A22DFE2F0}" dt="2022-02-18T15:25:16.932" v="414" actId="1076"/>
          <ac:spMkLst>
            <pc:docMk/>
            <pc:sldMk cId="1894344398" sldId="340"/>
            <ac:spMk id="6" creationId="{0A4C4B27-D2F5-42A0-A989-B0A3BC4D3B15}"/>
          </ac:spMkLst>
        </pc:spChg>
        <pc:spChg chg="mod">
          <ac:chgData name="Tariq Gilani" userId="f95dad9b-1e6c-498c-b573-9242e9268dd4" providerId="ADAL" clId="{27F47E3A-7CBA-4179-B024-561A22DFE2F0}" dt="2022-02-18T15:22:51.508" v="385" actId="1076"/>
          <ac:spMkLst>
            <pc:docMk/>
            <pc:sldMk cId="1894344398" sldId="340"/>
            <ac:spMk id="7" creationId="{603AD902-2213-44DB-9308-CB1A97D9985A}"/>
          </ac:spMkLst>
        </pc:spChg>
        <pc:spChg chg="add mod">
          <ac:chgData name="Tariq Gilani" userId="f95dad9b-1e6c-498c-b573-9242e9268dd4" providerId="ADAL" clId="{27F47E3A-7CBA-4179-B024-561A22DFE2F0}" dt="2022-02-18T15:21:20.316" v="379" actId="1076"/>
          <ac:spMkLst>
            <pc:docMk/>
            <pc:sldMk cId="1894344398" sldId="340"/>
            <ac:spMk id="8" creationId="{861AAD56-0B61-4826-88DB-8D3525FCB2AF}"/>
          </ac:spMkLst>
        </pc:spChg>
        <pc:spChg chg="add mod">
          <ac:chgData name="Tariq Gilani" userId="f95dad9b-1e6c-498c-b573-9242e9268dd4" providerId="ADAL" clId="{27F47E3A-7CBA-4179-B024-561A22DFE2F0}" dt="2022-02-21T15:23:14.600" v="1174" actId="1076"/>
          <ac:spMkLst>
            <pc:docMk/>
            <pc:sldMk cId="1894344398" sldId="340"/>
            <ac:spMk id="9" creationId="{6CD75E9E-7A7E-42AD-B15D-2531DC3E59FC}"/>
          </ac:spMkLst>
        </pc:spChg>
        <pc:spChg chg="add mod">
          <ac:chgData name="Tariq Gilani" userId="f95dad9b-1e6c-498c-b573-9242e9268dd4" providerId="ADAL" clId="{27F47E3A-7CBA-4179-B024-561A22DFE2F0}" dt="2022-02-21T02:25:46.997" v="1005" actId="1076"/>
          <ac:spMkLst>
            <pc:docMk/>
            <pc:sldMk cId="1894344398" sldId="340"/>
            <ac:spMk id="12" creationId="{BE52BFA6-9220-422A-883F-20E42AA4F602}"/>
          </ac:spMkLst>
        </pc:spChg>
        <pc:graphicFrameChg chg="add del mod replId">
          <ac:chgData name="Tariq Gilani" userId="f95dad9b-1e6c-498c-b573-9242e9268dd4" providerId="ADAL" clId="{27F47E3A-7CBA-4179-B024-561A22DFE2F0}" dt="2022-02-18T15:23:32.719" v="391"/>
          <ac:graphicFrameMkLst>
            <pc:docMk/>
            <pc:sldMk cId="1894344398" sldId="340"/>
            <ac:graphicFrameMk id="10" creationId="{6CD75E9E-7A7E-42AD-B15D-2531DC3E59FC}"/>
          </ac:graphicFrameMkLst>
        </pc:graphicFrameChg>
      </pc:sldChg>
      <pc:sldChg chg="addSp delSp modSp mod ord modAnim">
        <pc:chgData name="Tariq Gilani" userId="f95dad9b-1e6c-498c-b573-9242e9268dd4" providerId="ADAL" clId="{27F47E3A-7CBA-4179-B024-561A22DFE2F0}" dt="2022-02-21T15:16:39.288" v="1136"/>
        <pc:sldMkLst>
          <pc:docMk/>
          <pc:sldMk cId="0" sldId="368"/>
        </pc:sldMkLst>
        <pc:spChg chg="del">
          <ac:chgData name="Tariq Gilani" userId="f95dad9b-1e6c-498c-b573-9242e9268dd4" providerId="ADAL" clId="{27F47E3A-7CBA-4179-B024-561A22DFE2F0}" dt="2022-02-19T13:21:59.550" v="613" actId="478"/>
          <ac:spMkLst>
            <pc:docMk/>
            <pc:sldMk cId="0" sldId="368"/>
            <ac:spMk id="2" creationId="{7710CB2B-E063-4B70-B974-0BA141F305F2}"/>
          </ac:spMkLst>
        </pc:spChg>
        <pc:spChg chg="add mod">
          <ac:chgData name="Tariq Gilani" userId="f95dad9b-1e6c-498c-b573-9242e9268dd4" providerId="ADAL" clId="{27F47E3A-7CBA-4179-B024-561A22DFE2F0}" dt="2022-02-21T15:15:28.689" v="1134" actId="1076"/>
          <ac:spMkLst>
            <pc:docMk/>
            <pc:sldMk cId="0" sldId="368"/>
            <ac:spMk id="2" creationId="{7CC40279-B114-4711-943C-F853BD503617}"/>
          </ac:spMkLst>
        </pc:spChg>
        <pc:spChg chg="mod">
          <ac:chgData name="Tariq Gilani" userId="f95dad9b-1e6c-498c-b573-9242e9268dd4" providerId="ADAL" clId="{27F47E3A-7CBA-4179-B024-561A22DFE2F0}" dt="2022-02-21T02:21:39.584" v="979" actId="1076"/>
          <ac:spMkLst>
            <pc:docMk/>
            <pc:sldMk cId="0" sldId="368"/>
            <ac:spMk id="39938" creationId="{BF131D92-43B3-4B2D-A3BD-C82B6BB0EB7F}"/>
          </ac:spMkLst>
        </pc:spChg>
        <pc:spChg chg="mod">
          <ac:chgData name="Tariq Gilani" userId="f95dad9b-1e6c-498c-b573-9242e9268dd4" providerId="ADAL" clId="{27F47E3A-7CBA-4179-B024-561A22DFE2F0}" dt="2022-02-21T02:21:35.335" v="978" actId="1076"/>
          <ac:spMkLst>
            <pc:docMk/>
            <pc:sldMk cId="0" sldId="368"/>
            <ac:spMk id="39939" creationId="{08A9E162-5843-42F3-B98C-5BFC368E03C4}"/>
          </ac:spMkLst>
        </pc:spChg>
        <pc:spChg chg="del mod">
          <ac:chgData name="Tariq Gilani" userId="f95dad9b-1e6c-498c-b573-9242e9268dd4" providerId="ADAL" clId="{27F47E3A-7CBA-4179-B024-561A22DFE2F0}" dt="2022-02-19T13:22:06.999" v="614" actId="21"/>
          <ac:spMkLst>
            <pc:docMk/>
            <pc:sldMk cId="0" sldId="368"/>
            <ac:spMk id="39940" creationId="{EF69C452-9FEE-4DBC-B40B-ABBB8F7BA5CF}"/>
          </ac:spMkLst>
        </pc:spChg>
        <pc:picChg chg="add mod">
          <ac:chgData name="Tariq Gilani" userId="f95dad9b-1e6c-498c-b573-9242e9268dd4" providerId="ADAL" clId="{27F47E3A-7CBA-4179-B024-561A22DFE2F0}" dt="2022-02-21T02:22:05.131" v="983" actId="14100"/>
          <ac:picMkLst>
            <pc:docMk/>
            <pc:sldMk cId="0" sldId="368"/>
            <ac:picMk id="5" creationId="{CEABCE1A-8C70-46E1-9B00-4A005FE8943F}"/>
          </ac:picMkLst>
        </pc:picChg>
        <pc:picChg chg="mod">
          <ac:chgData name="Tariq Gilani" userId="f95dad9b-1e6c-498c-b573-9242e9268dd4" providerId="ADAL" clId="{27F47E3A-7CBA-4179-B024-561A22DFE2F0}" dt="2022-02-21T02:21:42.142" v="980" actId="1076"/>
          <ac:picMkLst>
            <pc:docMk/>
            <pc:sldMk cId="0" sldId="368"/>
            <ac:picMk id="6" creationId="{305941FF-C9B3-4BF4-B76F-D4AF1E4B8539}"/>
          </ac:picMkLst>
        </pc:picChg>
      </pc:sldChg>
      <pc:sldChg chg="del">
        <pc:chgData name="Tariq Gilani" userId="f95dad9b-1e6c-498c-b573-9242e9268dd4" providerId="ADAL" clId="{27F47E3A-7CBA-4179-B024-561A22DFE2F0}" dt="2022-02-19T13:20:51.206" v="605" actId="47"/>
        <pc:sldMkLst>
          <pc:docMk/>
          <pc:sldMk cId="305534120" sldId="385"/>
        </pc:sldMkLst>
      </pc:sldChg>
      <pc:sldChg chg="addSp modSp mod">
        <pc:chgData name="Tariq Gilani" userId="f95dad9b-1e6c-498c-b573-9242e9268dd4" providerId="ADAL" clId="{27F47E3A-7CBA-4179-B024-561A22DFE2F0}" dt="2022-02-21T15:32:17.688" v="1186" actId="1076"/>
        <pc:sldMkLst>
          <pc:docMk/>
          <pc:sldMk cId="4091393747" sldId="493"/>
        </pc:sldMkLst>
        <pc:spChg chg="mod">
          <ac:chgData name="Tariq Gilani" userId="f95dad9b-1e6c-498c-b573-9242e9268dd4" providerId="ADAL" clId="{27F47E3A-7CBA-4179-B024-561A22DFE2F0}" dt="2022-02-21T15:31:33.096" v="1180" actId="1076"/>
          <ac:spMkLst>
            <pc:docMk/>
            <pc:sldMk cId="4091393747" sldId="493"/>
            <ac:spMk id="3" creationId="{36F32C13-6A27-41C6-8834-730E8CF2880F}"/>
          </ac:spMkLst>
        </pc:spChg>
        <pc:spChg chg="mod">
          <ac:chgData name="Tariq Gilani" userId="f95dad9b-1e6c-498c-b573-9242e9268dd4" providerId="ADAL" clId="{27F47E3A-7CBA-4179-B024-561A22DFE2F0}" dt="2022-02-17T23:09:50.136" v="12" actId="115"/>
          <ac:spMkLst>
            <pc:docMk/>
            <pc:sldMk cId="4091393747" sldId="493"/>
            <ac:spMk id="5" creationId="{7121088A-3386-44CE-A8DD-A63E7920FE8D}"/>
          </ac:spMkLst>
        </pc:spChg>
        <pc:spChg chg="mod">
          <ac:chgData name="Tariq Gilani" userId="f95dad9b-1e6c-498c-b573-9242e9268dd4" providerId="ADAL" clId="{27F47E3A-7CBA-4179-B024-561A22DFE2F0}" dt="2022-02-18T02:45:58.630" v="18" actId="20577"/>
          <ac:spMkLst>
            <pc:docMk/>
            <pc:sldMk cId="4091393747" sldId="493"/>
            <ac:spMk id="6" creationId="{6690299C-2BB9-4675-AF5E-B8320858E4A2}"/>
          </ac:spMkLst>
        </pc:spChg>
        <pc:spChg chg="add mod">
          <ac:chgData name="Tariq Gilani" userId="f95dad9b-1e6c-498c-b573-9242e9268dd4" providerId="ADAL" clId="{27F47E3A-7CBA-4179-B024-561A22DFE2F0}" dt="2022-02-21T15:31:38.144" v="1181" actId="1076"/>
          <ac:spMkLst>
            <pc:docMk/>
            <pc:sldMk cId="4091393747" sldId="493"/>
            <ac:spMk id="7" creationId="{1766B14F-BF97-44EA-A4AA-112BB64848A3}"/>
          </ac:spMkLst>
        </pc:spChg>
        <pc:spChg chg="add mod">
          <ac:chgData name="Tariq Gilani" userId="f95dad9b-1e6c-498c-b573-9242e9268dd4" providerId="ADAL" clId="{27F47E3A-7CBA-4179-B024-561A22DFE2F0}" dt="2022-02-21T15:31:56.488" v="1184" actId="1076"/>
          <ac:spMkLst>
            <pc:docMk/>
            <pc:sldMk cId="4091393747" sldId="493"/>
            <ac:spMk id="8" creationId="{F7067724-A3D9-4E04-8EC2-918E34934983}"/>
          </ac:spMkLst>
        </pc:spChg>
        <pc:spChg chg="add mod">
          <ac:chgData name="Tariq Gilani" userId="f95dad9b-1e6c-498c-b573-9242e9268dd4" providerId="ADAL" clId="{27F47E3A-7CBA-4179-B024-561A22DFE2F0}" dt="2022-02-21T15:32:17.688" v="1186" actId="1076"/>
          <ac:spMkLst>
            <pc:docMk/>
            <pc:sldMk cId="4091393747" sldId="493"/>
            <ac:spMk id="9" creationId="{D3A30D20-5660-44A8-BD4A-98027FBB9EF7}"/>
          </ac:spMkLst>
        </pc:spChg>
      </pc:sldChg>
      <pc:sldChg chg="del">
        <pc:chgData name="Tariq Gilani" userId="f95dad9b-1e6c-498c-b573-9242e9268dd4" providerId="ADAL" clId="{27F47E3A-7CBA-4179-B024-561A22DFE2F0}" dt="2022-02-17T23:08:15.088" v="0" actId="47"/>
        <pc:sldMkLst>
          <pc:docMk/>
          <pc:sldMk cId="4052706193" sldId="495"/>
        </pc:sldMkLst>
      </pc:sldChg>
      <pc:sldChg chg="del">
        <pc:chgData name="Tariq Gilani" userId="f95dad9b-1e6c-498c-b573-9242e9268dd4" providerId="ADAL" clId="{27F47E3A-7CBA-4179-B024-561A22DFE2F0}" dt="2022-02-17T23:08:19.791" v="4" actId="47"/>
        <pc:sldMkLst>
          <pc:docMk/>
          <pc:sldMk cId="1696472675" sldId="496"/>
        </pc:sldMkLst>
      </pc:sldChg>
      <pc:sldChg chg="delSp modSp mod ord modAnim">
        <pc:chgData name="Tariq Gilani" userId="f95dad9b-1e6c-498c-b573-9242e9268dd4" providerId="ADAL" clId="{27F47E3A-7CBA-4179-B024-561A22DFE2F0}" dt="2022-02-21T02:24:34.021" v="998"/>
        <pc:sldMkLst>
          <pc:docMk/>
          <pc:sldMk cId="0" sldId="498"/>
        </pc:sldMkLst>
        <pc:spChg chg="del">
          <ac:chgData name="Tariq Gilani" userId="f95dad9b-1e6c-498c-b573-9242e9268dd4" providerId="ADAL" clId="{27F47E3A-7CBA-4179-B024-561A22DFE2F0}" dt="2022-02-19T13:28:23.093" v="671" actId="478"/>
          <ac:spMkLst>
            <pc:docMk/>
            <pc:sldMk cId="0" sldId="498"/>
            <ac:spMk id="2" creationId="{93C9D01E-2613-4505-AA61-99251CC7641C}"/>
          </ac:spMkLst>
        </pc:spChg>
        <pc:spChg chg="mod">
          <ac:chgData name="Tariq Gilani" userId="f95dad9b-1e6c-498c-b573-9242e9268dd4" providerId="ADAL" clId="{27F47E3A-7CBA-4179-B024-561A22DFE2F0}" dt="2022-02-21T02:23:38.526" v="989" actId="1076"/>
          <ac:spMkLst>
            <pc:docMk/>
            <pc:sldMk cId="0" sldId="498"/>
            <ac:spMk id="9" creationId="{87FC0576-4646-4A6C-A197-8A508788AF9B}"/>
          </ac:spMkLst>
        </pc:spChg>
        <pc:spChg chg="mod">
          <ac:chgData name="Tariq Gilani" userId="f95dad9b-1e6c-498c-b573-9242e9268dd4" providerId="ADAL" clId="{27F47E3A-7CBA-4179-B024-561A22DFE2F0}" dt="2022-02-21T02:24:05.055" v="994" actId="1076"/>
          <ac:spMkLst>
            <pc:docMk/>
            <pc:sldMk cId="0" sldId="498"/>
            <ac:spMk id="11" creationId="{B7160D2F-E2BB-40B3-BE73-A9F4D6EECAD5}"/>
          </ac:spMkLst>
        </pc:spChg>
        <pc:spChg chg="mod">
          <ac:chgData name="Tariq Gilani" userId="f95dad9b-1e6c-498c-b573-9242e9268dd4" providerId="ADAL" clId="{27F47E3A-7CBA-4179-B024-561A22DFE2F0}" dt="2022-02-19T13:26:17.769" v="644" actId="1076"/>
          <ac:spMkLst>
            <pc:docMk/>
            <pc:sldMk cId="0" sldId="498"/>
            <ac:spMk id="46082" creationId="{9B96B80D-468B-4663-B39A-F4812A1C27FF}"/>
          </ac:spMkLst>
        </pc:spChg>
        <pc:spChg chg="mod">
          <ac:chgData name="Tariq Gilani" userId="f95dad9b-1e6c-498c-b573-9242e9268dd4" providerId="ADAL" clId="{27F47E3A-7CBA-4179-B024-561A22DFE2F0}" dt="2022-02-21T02:23:22.971" v="987" actId="1076"/>
          <ac:spMkLst>
            <pc:docMk/>
            <pc:sldMk cId="0" sldId="498"/>
            <ac:spMk id="46083" creationId="{A0B127C1-50E4-4654-862F-9B741E5A72FC}"/>
          </ac:spMkLst>
        </pc:spChg>
        <pc:picChg chg="mod">
          <ac:chgData name="Tariq Gilani" userId="f95dad9b-1e6c-498c-b573-9242e9268dd4" providerId="ADAL" clId="{27F47E3A-7CBA-4179-B024-561A22DFE2F0}" dt="2022-02-21T02:23:43.672" v="991" actId="1076"/>
          <ac:picMkLst>
            <pc:docMk/>
            <pc:sldMk cId="0" sldId="498"/>
            <ac:picMk id="10" creationId="{2354B7DB-ED26-4798-9310-656A073D8BD6}"/>
          </ac:picMkLst>
        </pc:picChg>
        <pc:picChg chg="mod">
          <ac:chgData name="Tariq Gilani" userId="f95dad9b-1e6c-498c-b573-9242e9268dd4" providerId="ADAL" clId="{27F47E3A-7CBA-4179-B024-561A22DFE2F0}" dt="2022-02-21T02:24:11.243" v="996" actId="1076"/>
          <ac:picMkLst>
            <pc:docMk/>
            <pc:sldMk cId="0" sldId="498"/>
            <ac:picMk id="12" creationId="{4C839B70-E7FB-4D2C-B692-22C449544BA6}"/>
          </ac:picMkLst>
        </pc:picChg>
        <pc:picChg chg="mod">
          <ac:chgData name="Tariq Gilani" userId="f95dad9b-1e6c-498c-b573-9242e9268dd4" providerId="ADAL" clId="{27F47E3A-7CBA-4179-B024-561A22DFE2F0}" dt="2022-02-21T02:22:57.481" v="986" actId="1076"/>
          <ac:picMkLst>
            <pc:docMk/>
            <pc:sldMk cId="0" sldId="498"/>
            <ac:picMk id="46085" creationId="{F8CC64E4-9F2D-4BC1-B066-659D3B3E0A71}"/>
          </ac:picMkLst>
        </pc:picChg>
        <pc:picChg chg="del mod">
          <ac:chgData name="Tariq Gilani" userId="f95dad9b-1e6c-498c-b573-9242e9268dd4" providerId="ADAL" clId="{27F47E3A-7CBA-4179-B024-561A22DFE2F0}" dt="2022-02-21T02:22:32.067" v="985" actId="478"/>
          <ac:picMkLst>
            <pc:docMk/>
            <pc:sldMk cId="0" sldId="498"/>
            <ac:picMk id="46086" creationId="{C2DD66C8-D972-4D0C-9D35-55FC91E8A0E3}"/>
          </ac:picMkLst>
        </pc:picChg>
      </pc:sldChg>
      <pc:sldChg chg="addSp delSp modSp new del mod">
        <pc:chgData name="Tariq Gilani" userId="f95dad9b-1e6c-498c-b573-9242e9268dd4" providerId="ADAL" clId="{27F47E3A-7CBA-4179-B024-561A22DFE2F0}" dt="2022-02-18T15:37:07.544" v="604" actId="47"/>
        <pc:sldMkLst>
          <pc:docMk/>
          <pc:sldMk cId="256366174" sldId="498"/>
        </pc:sldMkLst>
        <pc:spChg chg="del">
          <ac:chgData name="Tariq Gilani" userId="f95dad9b-1e6c-498c-b573-9242e9268dd4" providerId="ADAL" clId="{27F47E3A-7CBA-4179-B024-561A22DFE2F0}" dt="2022-02-18T15:32:46.095" v="471" actId="478"/>
          <ac:spMkLst>
            <pc:docMk/>
            <pc:sldMk cId="256366174" sldId="498"/>
            <ac:spMk id="2" creationId="{4BEB6FB4-410E-45AA-959F-030293A14139}"/>
          </ac:spMkLst>
        </pc:spChg>
        <pc:spChg chg="add mod">
          <ac:chgData name="Tariq Gilani" userId="f95dad9b-1e6c-498c-b573-9242e9268dd4" providerId="ADAL" clId="{27F47E3A-7CBA-4179-B024-561A22DFE2F0}" dt="2022-02-18T15:33:28.357" v="495" actId="1076"/>
          <ac:spMkLst>
            <pc:docMk/>
            <pc:sldMk cId="256366174" sldId="498"/>
            <ac:spMk id="3" creationId="{FAAE4454-EDDA-4883-A83C-315F1DFFAAFA}"/>
          </ac:spMkLst>
        </pc:spChg>
        <pc:spChg chg="add mod">
          <ac:chgData name="Tariq Gilani" userId="f95dad9b-1e6c-498c-b573-9242e9268dd4" providerId="ADAL" clId="{27F47E3A-7CBA-4179-B024-561A22DFE2F0}" dt="2022-02-18T15:36:04.220" v="533" actId="1076"/>
          <ac:spMkLst>
            <pc:docMk/>
            <pc:sldMk cId="256366174" sldId="498"/>
            <ac:spMk id="4" creationId="{7F99A8B1-ADE6-4188-B97C-8491247F5878}"/>
          </ac:spMkLst>
        </pc:spChg>
        <pc:spChg chg="add mod">
          <ac:chgData name="Tariq Gilani" userId="f95dad9b-1e6c-498c-b573-9242e9268dd4" providerId="ADAL" clId="{27F47E3A-7CBA-4179-B024-561A22DFE2F0}" dt="2022-02-18T15:36:44.364" v="603" actId="20577"/>
          <ac:spMkLst>
            <pc:docMk/>
            <pc:sldMk cId="256366174" sldId="498"/>
            <ac:spMk id="5" creationId="{06091DF7-E6E4-4015-A4F8-3B3FC19F8E7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2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94DA0A98-2AD0-472F-8777-E60833CEE435}" type="datetimeFigureOut">
              <a:rPr lang="en-US" smtClean="0"/>
              <a:pPr/>
              <a:t>2/22/2022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378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B63EF978-DB3F-4704-8AA4-B77F61572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>
            <a:lvl1pPr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735" y="2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>
            <a:lvl1pPr algn="r"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21212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47" y="4387443"/>
            <a:ext cx="5609233" cy="4156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1830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b" anchorCtr="0" compatLnSpc="1">
            <a:prstTxWarp prst="textNoShape">
              <a:avLst/>
            </a:prstTxWarp>
          </a:bodyPr>
          <a:lstStyle>
            <a:lvl1pPr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735" y="8771830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b" anchorCtr="0" compatLnSpc="1">
            <a:prstTxWarp prst="textNoShape">
              <a:avLst/>
            </a:prstTxWarp>
          </a:bodyPr>
          <a:lstStyle>
            <a:lvl1pPr algn="r" defTabSz="923093">
              <a:defRPr sz="1100">
                <a:latin typeface="Arial" charset="0"/>
              </a:defRPr>
            </a:lvl1pPr>
          </a:lstStyle>
          <a:p>
            <a:fld id="{852237C4-BF96-4E80-B42C-D4AF7E851DD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xfrm>
            <a:off x="731839" y="4560888"/>
            <a:ext cx="5853112" cy="4321175"/>
          </a:xfrm>
        </p:spPr>
        <p:txBody>
          <a:bodyPr lIns="96649" tIns="48325" rIns="96649" bIns="48325"/>
          <a:lstStyle/>
          <a:p>
            <a:endParaRPr lang="en-US"/>
          </a:p>
        </p:txBody>
      </p:sp>
      <p:sp>
        <p:nvSpPr>
          <p:cNvPr id="48132" name="Slide Number Placeholder 3"/>
          <p:cNvSpPr txBox="1">
            <a:spLocks noGrp="1"/>
          </p:cNvSpPr>
          <p:nvPr/>
        </p:nvSpPr>
        <p:spPr bwMode="auto">
          <a:xfrm>
            <a:off x="4143375" y="9118601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49" tIns="48325" rIns="96649" bIns="48325" anchor="b"/>
          <a:lstStyle/>
          <a:p>
            <a:pPr algn="r" defTabSz="966742"/>
            <a:fld id="{D3492B29-B9CE-487D-A24A-72BC544A5890}" type="slidenum">
              <a:rPr lang="en-US" sz="1200"/>
              <a:pPr algn="r" defTabSz="966742"/>
              <a:t>7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38716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xfrm>
            <a:off x="731839" y="4560888"/>
            <a:ext cx="5853112" cy="4321175"/>
          </a:xfrm>
        </p:spPr>
        <p:txBody>
          <a:bodyPr lIns="96649" tIns="48325" rIns="96649" bIns="48325"/>
          <a:lstStyle/>
          <a:p>
            <a:endParaRPr lang="en-US"/>
          </a:p>
        </p:txBody>
      </p:sp>
      <p:sp>
        <p:nvSpPr>
          <p:cNvPr id="50180" name="Slide Number Placeholder 3"/>
          <p:cNvSpPr txBox="1">
            <a:spLocks noGrp="1"/>
          </p:cNvSpPr>
          <p:nvPr/>
        </p:nvSpPr>
        <p:spPr bwMode="auto">
          <a:xfrm>
            <a:off x="4143375" y="9118601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49" tIns="48325" rIns="96649" bIns="48325" anchor="b"/>
          <a:lstStyle/>
          <a:p>
            <a:pPr algn="r" defTabSz="966742"/>
            <a:fld id="{E841DCC7-B68E-4CF5-92F5-0A2AF11A8610}" type="slidenum">
              <a:rPr lang="en-US" sz="1200"/>
              <a:pPr algn="r" defTabSz="966742"/>
              <a:t>8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52238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5A0E14-2D95-47E4-B943-5DBDA35AF4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63752E-6C9A-4E27-B4E9-6B0CC60D80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0EAB65-1FD7-4D83-88A2-B8DC0C3C7F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34E413-5AC7-46FC-968E-180DCEF119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23C6E1-B570-476A-B904-31ABA16FB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EB5CAC-A5FF-4D9C-802C-AC3A5AD64B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B05BCE-2B5C-42BB-971B-C00A5E1458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1796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80C6A-A409-4A38-A466-B617495E2B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AA9BDD-6C82-461D-8775-09401B2776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1FA7-1178-4368-81E4-7C27694930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8C9832-92E6-486A-8249-8A0D70D47B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9BF471-09BC-4892-A405-9C7938BDE1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536B48-D4F4-4915-817E-481BE11E38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C7E551-B4FB-4BD4-A1E2-04AC09280B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B4CFA9-F17B-4BC1-B083-5BDB278F7B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D83B7CF2-99BC-4865-AF9F-C9E2AA783A3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7" Type="http://schemas.openxmlformats.org/officeDocument/2006/relationships/image" Target="../media/image20.w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2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png"/><Relationship Id="rId5" Type="http://schemas.openxmlformats.org/officeDocument/2006/relationships/image" Target="../media/image37.wmf"/><Relationship Id="rId4" Type="http://schemas.openxmlformats.org/officeDocument/2006/relationships/oleObject" Target="../embeddings/oleObject15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27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1.wmf"/><Relationship Id="rId7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0.png"/><Relationship Id="rId13" Type="http://schemas.openxmlformats.org/officeDocument/2006/relationships/image" Target="../media/image32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oleObject" Target="../embeddings/oleObject7.bin"/><Relationship Id="rId7" Type="http://schemas.openxmlformats.org/officeDocument/2006/relationships/image" Target="../media/image9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0.png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oleObject" Target="../embeddings/oleObject9.bin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3.png"/><Relationship Id="rId4" Type="http://schemas.openxmlformats.org/officeDocument/2006/relationships/image" Target="../media/image10.wmf"/><Relationship Id="rId9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293EA24-C7F6-4D84-B484-1F18DC887B49}"/>
              </a:ext>
            </a:extLst>
          </p:cNvPr>
          <p:cNvSpPr txBox="1"/>
          <p:nvPr/>
        </p:nvSpPr>
        <p:spPr>
          <a:xfrm>
            <a:off x="718820" y="1078607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general, Energy flows spontaneously from hotter to cooler object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2B6B03-A63E-4BD0-8DAB-1C1DBE3AC0A0}"/>
              </a:ext>
            </a:extLst>
          </p:cNvPr>
          <p:cNvSpPr txBox="1"/>
          <p:nvPr/>
        </p:nvSpPr>
        <p:spPr>
          <a:xfrm>
            <a:off x="5024120" y="1092577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System moves from less probable state to more probable state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B2E816-9FAB-4A40-A41E-B2CB5AACEE76}"/>
              </a:ext>
            </a:extLst>
          </p:cNvPr>
          <p:cNvSpPr txBox="1"/>
          <p:nvPr/>
        </p:nvSpPr>
        <p:spPr>
          <a:xfrm>
            <a:off x="1112520" y="2810272"/>
            <a:ext cx="594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Most probable macro state has the greatest multiplicity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85CC9B2-CB3C-4E50-978C-14E05D8429E9}"/>
              </a:ext>
            </a:extLst>
          </p:cNvPr>
          <p:cNvSpPr txBox="1"/>
          <p:nvPr/>
        </p:nvSpPr>
        <p:spPr>
          <a:xfrm>
            <a:off x="5171440" y="3166855"/>
            <a:ext cx="3134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Law of increase in multiplicity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8673F4-CA9E-4027-BA71-D86DF26A4585}"/>
              </a:ext>
            </a:extLst>
          </p:cNvPr>
          <p:cNvSpPr txBox="1"/>
          <p:nvPr/>
        </p:nvSpPr>
        <p:spPr>
          <a:xfrm>
            <a:off x="2209800" y="3599934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One of the versions of 2</a:t>
            </a:r>
            <a:r>
              <a:rPr lang="en-US" baseline="30000" dirty="0"/>
              <a:t>nd</a:t>
            </a:r>
            <a:r>
              <a:rPr lang="en-US" dirty="0"/>
              <a:t> Law of Thermodynamics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39F886D5-BF4C-4215-AFD8-F1527DB1DE60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304800"/>
            <a:ext cx="7772400" cy="677863"/>
          </a:xfrm>
          <a:prstGeom prst="rect">
            <a:avLst/>
          </a:prstGeom>
          <a:solidFill>
            <a:srgbClr val="0000FF"/>
          </a:solidFill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2</a:t>
            </a:r>
            <a:r>
              <a:rPr lang="en-US" sz="2800" b="1" kern="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28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Law of Thermodynamics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4541193-05D9-4E1E-AD6D-748DD3F09A61}"/>
              </a:ext>
            </a:extLst>
          </p:cNvPr>
          <p:cNvSpPr txBox="1"/>
          <p:nvPr/>
        </p:nvSpPr>
        <p:spPr>
          <a:xfrm>
            <a:off x="1071880" y="1915060"/>
            <a:ext cx="69138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cs typeface="Times New Roman" panose="02020603050405020304" pitchFamily="18" charset="0"/>
              </a:rPr>
              <a:t>The</a:t>
            </a:r>
            <a:r>
              <a:rPr lang="en-US" sz="1800" i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cs typeface="Times New Roman" panose="02020603050405020304" pitchFamily="18" charset="0"/>
              </a:rPr>
              <a:t>spontaneous flow of energy </a:t>
            </a:r>
            <a:r>
              <a:rPr lang="en-US" sz="1800" i="1" dirty="0">
                <a:solidFill>
                  <a:srgbClr val="FF0000"/>
                </a:solidFill>
                <a:cs typeface="Times New Roman" panose="02020603050405020304" pitchFamily="18" charset="0"/>
              </a:rPr>
              <a:t>stops</a:t>
            </a:r>
            <a:r>
              <a:rPr lang="en-US" sz="1800" dirty="0">
                <a:solidFill>
                  <a:srgbClr val="FF0000"/>
                </a:solidFill>
                <a:cs typeface="Times New Roman" panose="02020603050405020304" pitchFamily="18" charset="0"/>
              </a:rPr>
              <a:t> when a system is at, or very near, its most likely </a:t>
            </a:r>
            <a:r>
              <a:rPr lang="en-US" sz="18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macrostate</a:t>
            </a:r>
            <a:r>
              <a:rPr lang="en-US" sz="1800" dirty="0">
                <a:solidFill>
                  <a:srgbClr val="FF0000"/>
                </a:solidFill>
                <a:cs typeface="Times New Roman" panose="02020603050405020304" pitchFamily="18" charset="0"/>
              </a:rPr>
              <a:t> (the </a:t>
            </a:r>
            <a:r>
              <a:rPr lang="en-US" sz="18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macrostate</a:t>
            </a:r>
            <a:r>
              <a:rPr lang="en-US" sz="1800" dirty="0">
                <a:solidFill>
                  <a:srgbClr val="FF0000"/>
                </a:solidFill>
                <a:cs typeface="Times New Roman" panose="02020603050405020304" pitchFamily="18" charset="0"/>
              </a:rPr>
              <a:t> with the greatest multiplicity).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F8914C-A0A9-41CA-AB33-D18C64E5DCAB}"/>
              </a:ext>
            </a:extLst>
          </p:cNvPr>
          <p:cNvSpPr/>
          <p:nvPr/>
        </p:nvSpPr>
        <p:spPr>
          <a:xfrm>
            <a:off x="457200" y="4191381"/>
            <a:ext cx="8229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cs typeface="Times New Roman" panose="02020603050405020304" pitchFamily="18" charset="0"/>
              </a:rPr>
              <a:t>NOTE: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cs typeface="Times New Roman" panose="02020603050405020304" pitchFamily="18" charset="0"/>
              </a:rPr>
              <a:t>Real systems have like 10</a:t>
            </a:r>
            <a:r>
              <a:rPr lang="en-US" sz="2000" baseline="30000" dirty="0">
                <a:cs typeface="Times New Roman" panose="02020603050405020304" pitchFamily="18" charset="0"/>
              </a:rPr>
              <a:t>23</a:t>
            </a:r>
            <a:r>
              <a:rPr lang="en-US" sz="2000" dirty="0">
                <a:cs typeface="Times New Roman" panose="02020603050405020304" pitchFamily="18" charset="0"/>
              </a:rPr>
              <a:t> particles (not few hundreds like in the example)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>
                <a:cs typeface="Times New Roman" panose="02020603050405020304" pitchFamily="18" charset="0"/>
              </a:rPr>
              <a:t>To tackle the problem analytically, we have to use math approximations.</a:t>
            </a: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39667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11" grpId="0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533400"/>
          </a:xfrm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Implications:  Irreversibility!</a:t>
            </a:r>
          </a:p>
        </p:txBody>
      </p:sp>
      <p:sp>
        <p:nvSpPr>
          <p:cNvPr id="52227" name="Rectangle 4"/>
          <p:cNvSpPr>
            <a:spLocks noChangeArrowheads="1"/>
          </p:cNvSpPr>
          <p:nvPr/>
        </p:nvSpPr>
        <p:spPr bwMode="auto">
          <a:xfrm>
            <a:off x="533400" y="4098925"/>
            <a:ext cx="80772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25000"/>
              </a:spcBef>
            </a:pPr>
            <a:r>
              <a:rPr lang="en-US" sz="2000" dirty="0">
                <a:cs typeface="Times New Roman" panose="02020603050405020304" pitchFamily="18" charset="0"/>
                <a:sym typeface="Symbol" pitchFamily="18" charset="2"/>
              </a:rPr>
              <a:t>When two macroscopic solids are in thermal equilibrium with each other, </a:t>
            </a:r>
            <a:r>
              <a:rPr lang="en-US" sz="2000" dirty="0">
                <a:cs typeface="Times New Roman" panose="02020603050405020304" pitchFamily="18" charset="0"/>
              </a:rPr>
              <a:t>completely </a:t>
            </a:r>
            <a:r>
              <a:rPr lang="en-US" sz="2000" b="1" i="1" dirty="0">
                <a:cs typeface="Times New Roman" panose="02020603050405020304" pitchFamily="18" charset="0"/>
              </a:rPr>
              <a:t>random and reversible</a:t>
            </a:r>
            <a:r>
              <a:rPr lang="en-US" sz="2000" dirty="0">
                <a:cs typeface="Times New Roman" panose="02020603050405020304" pitchFamily="18" charset="0"/>
              </a:rPr>
              <a:t> microscopic processes (leading to random shuffling between microstates) tend at the macroscopic level to push the solids inevitably toward an equilibrium </a:t>
            </a:r>
            <a:r>
              <a:rPr lang="en-US" sz="2000" dirty="0" err="1">
                <a:cs typeface="Times New Roman" panose="02020603050405020304" pitchFamily="18" charset="0"/>
              </a:rPr>
              <a:t>macropartition</a:t>
            </a:r>
            <a:r>
              <a:rPr lang="en-US" sz="2000" dirty="0">
                <a:cs typeface="Times New Roman" panose="02020603050405020304" pitchFamily="18" charset="0"/>
              </a:rPr>
              <a:t> (</a:t>
            </a:r>
            <a:r>
              <a:rPr lang="en-US" sz="2000" b="1" i="1" dirty="0">
                <a:cs typeface="Times New Roman" panose="02020603050405020304" pitchFamily="18" charset="0"/>
              </a:rPr>
              <a:t>an irreversible macro behavior</a:t>
            </a:r>
            <a:r>
              <a:rPr lang="en-US" sz="2000" dirty="0">
                <a:cs typeface="Times New Roman" panose="02020603050405020304" pitchFamily="18" charset="0"/>
              </a:rPr>
              <a:t>).  A</a:t>
            </a:r>
            <a:r>
              <a:rPr lang="en-US" sz="2000" dirty="0">
                <a:cs typeface="Times New Roman" panose="02020603050405020304" pitchFamily="18" charset="0"/>
                <a:sym typeface="Symbol" pitchFamily="18" charset="2"/>
              </a:rPr>
              <a:t>ny random fluctuations away from the most likely </a:t>
            </a:r>
            <a:r>
              <a:rPr lang="en-US" sz="2000" dirty="0" err="1">
                <a:cs typeface="Times New Roman" panose="02020603050405020304" pitchFamily="18" charset="0"/>
                <a:sym typeface="Symbol" pitchFamily="18" charset="2"/>
              </a:rPr>
              <a:t>macropartition</a:t>
            </a:r>
            <a:r>
              <a:rPr lang="en-US" sz="2000" dirty="0">
                <a:cs typeface="Times New Roman" panose="02020603050405020304" pitchFamily="18" charset="0"/>
                <a:sym typeface="Symbol" pitchFamily="18" charset="2"/>
              </a:rPr>
              <a:t> are </a:t>
            </a:r>
            <a:r>
              <a:rPr lang="en-US" sz="2000" b="1" i="1" dirty="0">
                <a:cs typeface="Times New Roman" panose="02020603050405020304" pitchFamily="18" charset="0"/>
                <a:sym typeface="Symbol" pitchFamily="18" charset="2"/>
              </a:rPr>
              <a:t>extremely small </a:t>
            </a:r>
            <a:r>
              <a:rPr lang="en-US" sz="2000" dirty="0">
                <a:cs typeface="Times New Roman" panose="02020603050405020304" pitchFamily="18" charset="0"/>
                <a:sym typeface="Symbol" pitchFamily="18" charset="2"/>
              </a:rPr>
              <a:t>!</a:t>
            </a:r>
          </a:p>
        </p:txBody>
      </p:sp>
      <p:sp>
        <p:nvSpPr>
          <p:cNvPr id="52228" name="Rectangle 5"/>
          <p:cNvSpPr>
            <a:spLocks noChangeArrowheads="1"/>
          </p:cNvSpPr>
          <p:nvPr/>
        </p:nvSpPr>
        <p:spPr bwMode="auto">
          <a:xfrm>
            <a:off x="228600" y="838200"/>
            <a:ext cx="8534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000" dirty="0">
                <a:cs typeface="Times New Roman" panose="02020603050405020304" pitchFamily="18" charset="0"/>
              </a:rPr>
              <a:t>The vast majority of microstates are in </a:t>
            </a:r>
            <a:r>
              <a:rPr lang="en-US" sz="2000" dirty="0" err="1">
                <a:cs typeface="Times New Roman" panose="02020603050405020304" pitchFamily="18" charset="0"/>
              </a:rPr>
              <a:t>macropartitions</a:t>
            </a:r>
            <a:r>
              <a:rPr lang="en-US" sz="2000" dirty="0">
                <a:cs typeface="Times New Roman" panose="02020603050405020304" pitchFamily="18" charset="0"/>
              </a:rPr>
              <a:t> close to the most probable one (in other words, because of the “narrowness” of the </a:t>
            </a:r>
            <a:r>
              <a:rPr lang="en-US" sz="2000" dirty="0" err="1">
                <a:cs typeface="Times New Roman" panose="02020603050405020304" pitchFamily="18" charset="0"/>
              </a:rPr>
              <a:t>macropartition</a:t>
            </a:r>
            <a:r>
              <a:rPr lang="en-US" sz="2000" dirty="0">
                <a:cs typeface="Times New Roman" panose="02020603050405020304" pitchFamily="18" charset="0"/>
              </a:rPr>
              <a:t> probability graph). Thus,</a:t>
            </a:r>
          </a:p>
        </p:txBody>
      </p:sp>
      <p:sp>
        <p:nvSpPr>
          <p:cNvPr id="52229" name="Rectangle 6"/>
          <p:cNvSpPr>
            <a:spLocks noChangeArrowheads="1"/>
          </p:cNvSpPr>
          <p:nvPr/>
        </p:nvSpPr>
        <p:spPr bwMode="auto">
          <a:xfrm>
            <a:off x="457200" y="1867912"/>
            <a:ext cx="80010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>
              <a:buFontTx/>
              <a:buAutoNum type="alphaLcParenBoth"/>
            </a:pPr>
            <a:r>
              <a:rPr 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If the system is not in the most probable </a:t>
            </a:r>
            <a:r>
              <a:rPr 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macropartition</a:t>
            </a:r>
            <a:r>
              <a:rPr 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, it will rapidly and inevitably move toward that </a:t>
            </a:r>
            <a:r>
              <a:rPr 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macropartition</a:t>
            </a:r>
            <a:r>
              <a:rPr lang="en-US" dirty="0">
                <a:cs typeface="Times New Roman" panose="02020603050405020304" pitchFamily="18" charset="0"/>
              </a:rPr>
              <a:t>. The reason for this “directionality” (irreversibility): there are </a:t>
            </a:r>
            <a:r>
              <a:rPr lang="en-US" b="1" i="1" dirty="0">
                <a:cs typeface="Times New Roman" panose="02020603050405020304" pitchFamily="18" charset="0"/>
              </a:rPr>
              <a:t>far</a:t>
            </a:r>
            <a:r>
              <a:rPr lang="en-US" dirty="0">
                <a:cs typeface="Times New Roman" panose="02020603050405020304" pitchFamily="18" charset="0"/>
              </a:rPr>
              <a:t> </a:t>
            </a:r>
            <a:r>
              <a:rPr lang="en-US" b="1" i="1" dirty="0">
                <a:cs typeface="Times New Roman" panose="02020603050405020304" pitchFamily="18" charset="0"/>
              </a:rPr>
              <a:t>more</a:t>
            </a:r>
            <a:r>
              <a:rPr lang="en-US" dirty="0">
                <a:cs typeface="Times New Roman" panose="02020603050405020304" pitchFamily="18" charset="0"/>
              </a:rPr>
              <a:t> microstates in that direction than away. This is why energy flows from “hot” to “cold” and not vice versa.</a:t>
            </a:r>
          </a:p>
          <a:p>
            <a:pPr marL="457200" indent="-457200" algn="just">
              <a:buFontTx/>
              <a:buAutoNum type="alphaLcParenBoth"/>
            </a:pPr>
            <a:endParaRPr lang="en-US" sz="800" dirty="0"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AutoNum type="alphaLcParenBoth"/>
            </a:pPr>
            <a:r>
              <a:rPr lang="en-US" dirty="0">
                <a:cs typeface="Times New Roman" panose="02020603050405020304" pitchFamily="18" charset="0"/>
              </a:rPr>
              <a:t>It will subsequently stay at that </a:t>
            </a:r>
            <a:r>
              <a:rPr lang="en-US" dirty="0" err="1">
                <a:cs typeface="Times New Roman" panose="02020603050405020304" pitchFamily="18" charset="0"/>
              </a:rPr>
              <a:t>macropartition</a:t>
            </a:r>
            <a:r>
              <a:rPr lang="en-US" dirty="0">
                <a:cs typeface="Times New Roman" panose="02020603050405020304" pitchFamily="18" charset="0"/>
              </a:rPr>
              <a:t> (or very near to it), in spite of the random shuffling of energy back and forth between the two solids.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/>
      <p:bldP spid="522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12106D7-D552-4E9A-BB2C-5438DF9D84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9" y="137034"/>
            <a:ext cx="8866549" cy="649236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07457" y="111125"/>
            <a:ext cx="7772400" cy="609600"/>
          </a:xfrm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Multiplicity (Entropy) and Disorder</a:t>
            </a:r>
          </a:p>
        </p:txBody>
      </p:sp>
      <p:sp>
        <p:nvSpPr>
          <p:cNvPr id="24579" name="Rectangle 4"/>
          <p:cNvSpPr>
            <a:spLocks noChangeArrowheads="1"/>
          </p:cNvSpPr>
          <p:nvPr/>
        </p:nvSpPr>
        <p:spPr bwMode="auto">
          <a:xfrm>
            <a:off x="838200" y="928980"/>
            <a:ext cx="6836343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cs typeface="Times New Roman" panose="02020603050405020304" pitchFamily="18" charset="0"/>
              </a:rPr>
              <a:t>In general, we can say that </a:t>
            </a:r>
            <a:r>
              <a:rPr lang="en-US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small multiplicity implies “order”, while large multiplicity implies “disorder”. </a:t>
            </a:r>
            <a:r>
              <a:rPr lang="en-US" sz="2000" dirty="0">
                <a:cs typeface="Times New Roman" panose="02020603050405020304" pitchFamily="18" charset="0"/>
              </a:rPr>
              <a:t>An arrangement with large </a:t>
            </a:r>
            <a:r>
              <a:rPr lang="en-US" sz="2000" dirty="0">
                <a:cs typeface="Times New Roman" panose="02020603050405020304" pitchFamily="18" charset="0"/>
                <a:sym typeface="Symbol" pitchFamily="18" charset="2"/>
              </a:rPr>
              <a:t> could be achieved by a random process with much greater probability than an arrangement with small .</a:t>
            </a:r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5666581" y="2805792"/>
            <a:ext cx="1773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dirty="0">
                <a:latin typeface="Arial" charset="0"/>
                <a:sym typeface="Symbol" pitchFamily="18" charset="2"/>
              </a:rPr>
              <a:t></a:t>
            </a:r>
          </a:p>
        </p:txBody>
      </p:sp>
      <p:sp>
        <p:nvSpPr>
          <p:cNvPr id="24581" name="Rectangle 6"/>
          <p:cNvSpPr>
            <a:spLocks noChangeArrowheads="1"/>
          </p:cNvSpPr>
          <p:nvPr/>
        </p:nvSpPr>
        <p:spPr bwMode="auto">
          <a:xfrm>
            <a:off x="1762919" y="2783413"/>
            <a:ext cx="1651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dirty="0">
                <a:latin typeface="Arial" charset="0"/>
                <a:sym typeface="Symbol" pitchFamily="18" charset="2"/>
              </a:rPr>
              <a:t></a:t>
            </a:r>
          </a:p>
        </p:txBody>
      </p:sp>
      <p:sp>
        <p:nvSpPr>
          <p:cNvPr id="24582" name="Rectangle 7"/>
          <p:cNvSpPr>
            <a:spLocks noChangeArrowheads="1"/>
          </p:cNvSpPr>
          <p:nvPr/>
        </p:nvSpPr>
        <p:spPr bwMode="auto">
          <a:xfrm>
            <a:off x="6102380" y="3181489"/>
            <a:ext cx="95269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cs typeface="Times New Roman" panose="02020603050405020304" pitchFamily="18" charset="0"/>
              </a:rPr>
              <a:t>large </a:t>
            </a:r>
            <a:r>
              <a:rPr lang="en-US" sz="2000" dirty="0">
                <a:cs typeface="Times New Roman" panose="02020603050405020304" pitchFamily="18" charset="0"/>
                <a:sym typeface="Symbol" pitchFamily="18" charset="2"/>
              </a:rPr>
              <a:t></a:t>
            </a:r>
          </a:p>
        </p:txBody>
      </p:sp>
      <p:sp>
        <p:nvSpPr>
          <p:cNvPr id="24583" name="Rectangle 8"/>
          <p:cNvSpPr>
            <a:spLocks noChangeArrowheads="1"/>
          </p:cNvSpPr>
          <p:nvPr/>
        </p:nvSpPr>
        <p:spPr bwMode="auto">
          <a:xfrm>
            <a:off x="2088923" y="3119963"/>
            <a:ext cx="9989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cs typeface="Times New Roman" panose="02020603050405020304" pitchFamily="18" charset="0"/>
                <a:sym typeface="Symbol" pitchFamily="18" charset="2"/>
              </a:rPr>
              <a:t>small 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8572A7C4-8EF0-4A7A-A902-26D6541068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272404"/>
            <a:ext cx="7217343" cy="1631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General statement of the 2</a:t>
            </a:r>
            <a:r>
              <a:rPr lang="en-US" sz="2000" b="1" baseline="300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nd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law of thermodynamics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Any large system in equilibrium will be found in the macrostate with the greatest multiplicity </a:t>
            </a:r>
            <a:r>
              <a:rPr lang="en-US" sz="2000" dirty="0">
                <a:cs typeface="Times New Roman" panose="02020603050405020304" pitchFamily="18" charset="0"/>
              </a:rPr>
              <a:t>(aside from fluctuations that are normally too small to measure).</a:t>
            </a:r>
            <a:endParaRPr lang="en-US" sz="20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cs typeface="Times New Roman" panose="02020603050405020304" pitchFamily="18" charset="0"/>
                <a:sym typeface="Symbol" pitchFamily="18" charset="2"/>
              </a:rPr>
              <a:t>Multiplicity tends to increase.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/>
      <p:bldP spid="24580" grpId="0"/>
      <p:bldP spid="24581" grpId="0"/>
      <p:bldP spid="24582" grpId="0"/>
      <p:bldP spid="24583" grpId="0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160973"/>
            <a:ext cx="1752600" cy="685800"/>
          </a:xfrm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Entropy</a:t>
            </a:r>
          </a:p>
        </p:txBody>
      </p:sp>
      <p:graphicFrame>
        <p:nvGraphicFramePr>
          <p:cNvPr id="55299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1344224"/>
              </p:ext>
            </p:extLst>
          </p:nvPr>
        </p:nvGraphicFramePr>
        <p:xfrm>
          <a:off x="5726906" y="353071"/>
          <a:ext cx="2566988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09400" imgH="215640" progId="Equation.3">
                  <p:embed/>
                </p:oleObj>
              </mc:Choice>
              <mc:Fallback>
                <p:oleObj name="Equation" r:id="rId2" imgW="1409400" imgH="215640" progId="Equation.3">
                  <p:embed/>
                  <p:pic>
                    <p:nvPicPr>
                      <p:cNvPr id="55299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6906" y="353071"/>
                        <a:ext cx="2566988" cy="393700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ln w="25400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2133600" y="230042"/>
            <a:ext cx="29337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cs typeface="Times New Roman" panose="02020603050405020304" pitchFamily="18" charset="0"/>
              </a:rPr>
              <a:t>of a system in a given macrostate (</a:t>
            </a:r>
            <a:r>
              <a:rPr lang="en-US" sz="2000" b="1" i="1" dirty="0">
                <a:cs typeface="Times New Roman" panose="02020603050405020304" pitchFamily="18" charset="0"/>
              </a:rPr>
              <a:t>N</a:t>
            </a:r>
            <a:r>
              <a:rPr lang="en-US" sz="2000" dirty="0">
                <a:cs typeface="Times New Roman" panose="02020603050405020304" pitchFamily="18" charset="0"/>
              </a:rPr>
              <a:t>,</a:t>
            </a:r>
            <a:r>
              <a:rPr lang="en-US" sz="2000" b="1" i="1" dirty="0">
                <a:cs typeface="Times New Roman" panose="02020603050405020304" pitchFamily="18" charset="0"/>
              </a:rPr>
              <a:t>U</a:t>
            </a:r>
            <a:r>
              <a:rPr lang="en-US" sz="2000" dirty="0">
                <a:cs typeface="Times New Roman" panose="02020603050405020304" pitchFamily="18" charset="0"/>
              </a:rPr>
              <a:t>,</a:t>
            </a:r>
            <a:r>
              <a:rPr lang="en-US" sz="2000" b="1" i="1" dirty="0">
                <a:cs typeface="Times New Roman" panose="02020603050405020304" pitchFamily="18" charset="0"/>
              </a:rPr>
              <a:t>V...</a:t>
            </a:r>
            <a:r>
              <a:rPr lang="en-US" sz="2000" dirty="0">
                <a:cs typeface="Times New Roman" panose="02020603050405020304" pitchFamily="18" charset="0"/>
              </a:rPr>
              <a:t>):</a:t>
            </a: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284480" y="4801175"/>
            <a:ext cx="8575040" cy="1594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sz="2000" dirty="0">
                <a:cs typeface="Times New Roman" panose="02020603050405020304" pitchFamily="18" charset="0"/>
              </a:rPr>
              <a:t>If a system contains two or more interacting sub-systems having their own distinct </a:t>
            </a:r>
            <a:r>
              <a:rPr lang="en-US" sz="2000" dirty="0" err="1">
                <a:cs typeface="Times New Roman" panose="02020603050405020304" pitchFamily="18" charset="0"/>
              </a:rPr>
              <a:t>macrostates</a:t>
            </a:r>
            <a:r>
              <a:rPr lang="en-US" sz="2000" dirty="0">
                <a:cs typeface="Times New Roman" panose="02020603050405020304" pitchFamily="18" charset="0"/>
              </a:rPr>
              <a:t>, t</a:t>
            </a:r>
            <a:r>
              <a:rPr lang="en-US" sz="2000" dirty="0">
                <a:cs typeface="Times New Roman" panose="02020603050405020304" pitchFamily="18" charset="0"/>
                <a:sym typeface="Symbol" pitchFamily="18" charset="2"/>
              </a:rPr>
              <a:t>he total entropy of the combined system in a given </a:t>
            </a:r>
            <a:r>
              <a:rPr lang="en-US" sz="2000" dirty="0" err="1">
                <a:cs typeface="Times New Roman" panose="02020603050405020304" pitchFamily="18" charset="0"/>
                <a:sym typeface="Symbol" pitchFamily="18" charset="2"/>
              </a:rPr>
              <a:t>macropartition</a:t>
            </a:r>
            <a:r>
              <a:rPr lang="en-US" sz="2000" dirty="0">
                <a:cs typeface="Times New Roman" panose="02020603050405020304" pitchFamily="18" charset="0"/>
                <a:sym typeface="Symbol" pitchFamily="18" charset="2"/>
              </a:rPr>
              <a:t> is the sum of the entropies of the subsystems they have in that </a:t>
            </a:r>
            <a:r>
              <a:rPr lang="en-US" sz="2000" dirty="0" err="1">
                <a:cs typeface="Times New Roman" panose="02020603050405020304" pitchFamily="18" charset="0"/>
                <a:sym typeface="Symbol" pitchFamily="18" charset="2"/>
              </a:rPr>
              <a:t>macropartition</a:t>
            </a:r>
            <a:r>
              <a:rPr lang="en-US" sz="2000" dirty="0">
                <a:cs typeface="Times New Roman" panose="02020603050405020304" pitchFamily="18" charset="0"/>
                <a:sym typeface="Symbol" pitchFamily="18" charset="2"/>
              </a:rPr>
              <a:t>:  </a:t>
            </a:r>
          </a:p>
          <a:p>
            <a:pPr algn="just">
              <a:lnSpc>
                <a:spcPct val="125000"/>
              </a:lnSpc>
            </a:pPr>
            <a:r>
              <a:rPr lang="en-US" sz="2000" b="1" dirty="0">
                <a:cs typeface="Times New Roman" panose="02020603050405020304" pitchFamily="18" charset="0"/>
                <a:sym typeface="Symbol" pitchFamily="18" charset="2"/>
              </a:rPr>
              <a:t> </a:t>
            </a:r>
            <a:r>
              <a:rPr lang="en-US" sz="2000" b="1" baseline="-25000" dirty="0">
                <a:cs typeface="Times New Roman" panose="02020603050405020304" pitchFamily="18" charset="0"/>
                <a:sym typeface="Symbol" pitchFamily="18" charset="2"/>
              </a:rPr>
              <a:t>AB</a:t>
            </a:r>
            <a:r>
              <a:rPr lang="en-US" sz="2000" b="1" dirty="0">
                <a:cs typeface="Times New Roman" panose="02020603050405020304" pitchFamily="18" charset="0"/>
                <a:sym typeface="Symbol" pitchFamily="18" charset="2"/>
              </a:rPr>
              <a:t> =  </a:t>
            </a:r>
            <a:r>
              <a:rPr lang="en-US" sz="2000" b="1" baseline="-25000" dirty="0">
                <a:cs typeface="Times New Roman" panose="02020603050405020304" pitchFamily="18" charset="0"/>
                <a:sym typeface="Symbol" pitchFamily="18" charset="2"/>
              </a:rPr>
              <a:t>A</a:t>
            </a:r>
            <a:r>
              <a:rPr lang="en-US" sz="2000" b="1" dirty="0">
                <a:cs typeface="Times New Roman" panose="02020603050405020304" pitchFamily="18" charset="0"/>
                <a:sym typeface="Symbol" pitchFamily="18" charset="2"/>
              </a:rPr>
              <a:t>   </a:t>
            </a:r>
            <a:r>
              <a:rPr lang="en-US" sz="2000" b="1" baseline="-25000" dirty="0">
                <a:cs typeface="Times New Roman" panose="02020603050405020304" pitchFamily="18" charset="0"/>
                <a:sym typeface="Symbol" pitchFamily="18" charset="2"/>
              </a:rPr>
              <a:t>B </a:t>
            </a:r>
            <a:r>
              <a:rPr lang="en-US" sz="2000" b="1" dirty="0">
                <a:cs typeface="Times New Roman" panose="02020603050405020304" pitchFamily="18" charset="0"/>
                <a:sym typeface="Symbol" pitchFamily="18" charset="2"/>
              </a:rPr>
              <a:t>  </a:t>
            </a:r>
            <a:r>
              <a:rPr lang="en-US" sz="2000" b="1" baseline="-25000" dirty="0">
                <a:cs typeface="Times New Roman" panose="02020603050405020304" pitchFamily="18" charset="0"/>
                <a:sym typeface="Symbol" pitchFamily="18" charset="2"/>
              </a:rPr>
              <a:t>C </a:t>
            </a:r>
            <a:r>
              <a:rPr lang="en-US" sz="2000" b="1" dirty="0">
                <a:cs typeface="Times New Roman" panose="02020603050405020304" pitchFamily="18" charset="0"/>
                <a:sym typeface="Symbol" pitchFamily="18" charset="2"/>
              </a:rPr>
              <a:t> ....</a:t>
            </a:r>
            <a:r>
              <a:rPr lang="en-US" sz="2000" dirty="0">
                <a:cs typeface="Times New Roman" panose="02020603050405020304" pitchFamily="18" charset="0"/>
              </a:rPr>
              <a:t> </a:t>
            </a:r>
            <a:r>
              <a:rPr lang="en-US" sz="2000" dirty="0">
                <a:cs typeface="Times New Roman" panose="02020603050405020304" pitchFamily="18" charset="0"/>
                <a:sym typeface="Symbol" pitchFamily="18" charset="2"/>
              </a:rPr>
              <a:t>  </a:t>
            </a:r>
            <a:r>
              <a:rPr lang="en-US" sz="2000" b="1" i="1" dirty="0">
                <a:cs typeface="Times New Roman" panose="02020603050405020304" pitchFamily="18" charset="0"/>
                <a:sym typeface="Symbol" pitchFamily="18" charset="2"/>
              </a:rPr>
              <a:t>S </a:t>
            </a:r>
            <a:r>
              <a:rPr lang="en-US" sz="2000" b="1" baseline="-25000" dirty="0">
                <a:cs typeface="Times New Roman" panose="02020603050405020304" pitchFamily="18" charset="0"/>
                <a:sym typeface="Symbol" pitchFamily="18" charset="2"/>
              </a:rPr>
              <a:t>AB</a:t>
            </a:r>
            <a:r>
              <a:rPr lang="en-US" sz="2000" b="1" dirty="0">
                <a:cs typeface="Times New Roman" panose="02020603050405020304" pitchFamily="18" charset="0"/>
                <a:sym typeface="Symbol" pitchFamily="18" charset="2"/>
              </a:rPr>
              <a:t> = </a:t>
            </a:r>
            <a:r>
              <a:rPr lang="en-US" sz="2000" b="1" i="1" dirty="0">
                <a:cs typeface="Times New Roman" panose="02020603050405020304" pitchFamily="18" charset="0"/>
                <a:sym typeface="Symbol" pitchFamily="18" charset="2"/>
              </a:rPr>
              <a:t>S</a:t>
            </a:r>
            <a:r>
              <a:rPr lang="en-US" sz="2000" b="1" dirty="0"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en-US" sz="2000" b="1" baseline="-25000" dirty="0">
                <a:cs typeface="Times New Roman" panose="02020603050405020304" pitchFamily="18" charset="0"/>
                <a:sym typeface="Symbol" pitchFamily="18" charset="2"/>
              </a:rPr>
              <a:t>A</a:t>
            </a:r>
            <a:r>
              <a:rPr lang="en-US" sz="2000" b="1" dirty="0">
                <a:cs typeface="Times New Roman" panose="02020603050405020304" pitchFamily="18" charset="0"/>
                <a:sym typeface="Symbol" pitchFamily="18" charset="2"/>
              </a:rPr>
              <a:t> + </a:t>
            </a:r>
            <a:r>
              <a:rPr lang="en-US" sz="2000" b="1" i="1" dirty="0">
                <a:cs typeface="Times New Roman" panose="02020603050405020304" pitchFamily="18" charset="0"/>
                <a:sym typeface="Symbol" pitchFamily="18" charset="2"/>
              </a:rPr>
              <a:t>S</a:t>
            </a:r>
            <a:r>
              <a:rPr lang="en-US" sz="2000" b="1" dirty="0"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en-US" sz="2000" b="1" baseline="-25000" dirty="0">
                <a:cs typeface="Times New Roman" panose="02020603050405020304" pitchFamily="18" charset="0"/>
                <a:sym typeface="Symbol" pitchFamily="18" charset="2"/>
              </a:rPr>
              <a:t>B </a:t>
            </a:r>
            <a:r>
              <a:rPr lang="en-US" sz="2000" b="1" dirty="0">
                <a:cs typeface="Times New Roman" panose="02020603050405020304" pitchFamily="18" charset="0"/>
                <a:sym typeface="Symbol" pitchFamily="18" charset="2"/>
              </a:rPr>
              <a:t>+ </a:t>
            </a:r>
            <a:r>
              <a:rPr lang="en-US" sz="2000" b="1" i="1" dirty="0">
                <a:cs typeface="Times New Roman" panose="02020603050405020304" pitchFamily="18" charset="0"/>
                <a:sym typeface="Symbol" pitchFamily="18" charset="2"/>
              </a:rPr>
              <a:t>S</a:t>
            </a:r>
            <a:r>
              <a:rPr lang="en-US" sz="2000" b="1" dirty="0"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en-US" sz="2000" b="1" baseline="-25000" dirty="0">
                <a:cs typeface="Times New Roman" panose="02020603050405020304" pitchFamily="18" charset="0"/>
                <a:sym typeface="Symbol" pitchFamily="18" charset="2"/>
              </a:rPr>
              <a:t>C </a:t>
            </a:r>
            <a:r>
              <a:rPr lang="en-US" sz="2000" b="1" dirty="0">
                <a:cs typeface="Times New Roman" panose="02020603050405020304" pitchFamily="18" charset="0"/>
                <a:sym typeface="Symbol" pitchFamily="18" charset="2"/>
              </a:rPr>
              <a:t>+ ...</a:t>
            </a:r>
          </a:p>
        </p:txBody>
      </p:sp>
      <p:sp>
        <p:nvSpPr>
          <p:cNvPr id="55303" name="Rectangle 9"/>
          <p:cNvSpPr>
            <a:spLocks noChangeArrowheads="1"/>
          </p:cNvSpPr>
          <p:nvPr/>
        </p:nvSpPr>
        <p:spPr bwMode="auto">
          <a:xfrm>
            <a:off x="616427" y="1040469"/>
            <a:ext cx="6705600" cy="707886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The entropy is a </a:t>
            </a:r>
            <a:r>
              <a:rPr lang="en-US" sz="2000" b="1" i="1" dirty="0">
                <a:solidFill>
                  <a:srgbClr val="FF0000"/>
                </a:solidFill>
                <a:cs typeface="Times New Roman" panose="02020603050405020304" pitchFamily="18" charset="0"/>
              </a:rPr>
              <a:t>state function</a:t>
            </a:r>
            <a:r>
              <a:rPr lang="en-US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, i.e. it depends on the macrostate alone and not on the path of the system to this macrostate.</a:t>
            </a:r>
          </a:p>
        </p:txBody>
      </p:sp>
      <p:sp>
        <p:nvSpPr>
          <p:cNvPr id="55304" name="Rectangle 11"/>
          <p:cNvSpPr>
            <a:spLocks noChangeArrowheads="1"/>
          </p:cNvSpPr>
          <p:nvPr/>
        </p:nvSpPr>
        <p:spPr bwMode="auto">
          <a:xfrm>
            <a:off x="7531788" y="843808"/>
            <a:ext cx="9957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1" dirty="0">
                <a:cs typeface="Times New Roman" panose="02020603050405020304" pitchFamily="18" charset="0"/>
              </a:rPr>
              <a:t>Units </a:t>
            </a:r>
            <a:r>
              <a:rPr lang="en-US" sz="2000" dirty="0">
                <a:cs typeface="Times New Roman" panose="02020603050405020304" pitchFamily="18" charset="0"/>
              </a:rPr>
              <a:t>? </a:t>
            </a:r>
          </a:p>
        </p:txBody>
      </p:sp>
      <p:graphicFrame>
        <p:nvGraphicFramePr>
          <p:cNvPr id="4505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8813255"/>
              </p:ext>
            </p:extLst>
          </p:nvPr>
        </p:nvGraphicFramePr>
        <p:xfrm>
          <a:off x="1302227" y="4098146"/>
          <a:ext cx="2667000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409400" imgH="330120" progId="Equation.3">
                  <p:embed/>
                </p:oleObj>
              </mc:Choice>
              <mc:Fallback>
                <p:oleObj name="Equation" r:id="rId4" imgW="1409400" imgH="330120" progId="Equation.3">
                  <p:embed/>
                  <p:pic>
                    <p:nvPicPr>
                      <p:cNvPr id="4505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2227" y="4098146"/>
                        <a:ext cx="2667000" cy="623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5D29696D-47DA-449F-AC20-BDE32873240D}"/>
              </a:ext>
            </a:extLst>
          </p:cNvPr>
          <p:cNvSpPr txBox="1"/>
          <p:nvPr/>
        </p:nvSpPr>
        <p:spPr>
          <a:xfrm>
            <a:off x="2133600" y="2413270"/>
            <a:ext cx="6878321" cy="4409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sz="2000" dirty="0">
                <a:cs typeface="Times New Roman" panose="02020603050405020304" pitchFamily="18" charset="0"/>
              </a:rPr>
              <a:t>Reduces ridiculously large numbers to manageable numbers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4B1755B-DF11-4772-AD23-1070D5E63E73}"/>
              </a:ext>
            </a:extLst>
          </p:cNvPr>
          <p:cNvGrpSpPr/>
          <p:nvPr/>
        </p:nvGrpSpPr>
        <p:grpSpPr>
          <a:xfrm>
            <a:off x="553719" y="2809678"/>
            <a:ext cx="7973853" cy="796932"/>
            <a:chOff x="553719" y="2809678"/>
            <a:chExt cx="7973853" cy="796932"/>
          </a:xfrm>
        </p:grpSpPr>
        <p:graphicFrame>
          <p:nvGraphicFramePr>
            <p:cNvPr id="5530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9619467"/>
                </p:ext>
              </p:extLst>
            </p:nvPr>
          </p:nvGraphicFramePr>
          <p:xfrm>
            <a:off x="2902427" y="2809678"/>
            <a:ext cx="1066800" cy="425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634680" imgH="253800" progId="Equation.3">
                    <p:embed/>
                  </p:oleObj>
                </mc:Choice>
                <mc:Fallback>
                  <p:oleObj name="Equation" r:id="rId6" imgW="634680" imgH="253800" progId="Equation.3">
                    <p:embed/>
                    <p:pic>
                      <p:nvPicPr>
                        <p:cNvPr id="55302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02427" y="2809678"/>
                          <a:ext cx="1066800" cy="4254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9496B4E-C374-4C74-A8E2-51EF95864546}"/>
                </a:ext>
              </a:extLst>
            </p:cNvPr>
            <p:cNvSpPr txBox="1"/>
            <p:nvPr/>
          </p:nvSpPr>
          <p:spPr>
            <a:xfrm>
              <a:off x="553719" y="2854225"/>
              <a:ext cx="7973853" cy="75238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1800" b="1" i="1" u="sng" dirty="0">
                  <a:cs typeface="Times New Roman" panose="02020603050405020304" pitchFamily="18" charset="0"/>
                </a:rPr>
                <a:t>Examples</a:t>
              </a:r>
              <a:r>
                <a:rPr lang="en-US" sz="1800" dirty="0">
                  <a:cs typeface="Times New Roman" panose="02020603050405020304" pitchFamily="18" charset="0"/>
                </a:rPr>
                <a:t>: for </a:t>
              </a:r>
              <a:r>
                <a:rPr lang="en-US" sz="1800" b="1" i="1" dirty="0">
                  <a:cs typeface="Times New Roman" panose="02020603050405020304" pitchFamily="18" charset="0"/>
                </a:rPr>
                <a:t>N </a:t>
              </a:r>
              <a:r>
                <a:rPr lang="en-US" sz="1800" dirty="0">
                  <a:cs typeface="Times New Roman" panose="02020603050405020304" pitchFamily="18" charset="0"/>
                </a:rPr>
                <a:t>~ 10</a:t>
              </a:r>
              <a:r>
                <a:rPr lang="en-US" sz="1800" baseline="30000" dirty="0">
                  <a:cs typeface="Times New Roman" panose="02020603050405020304" pitchFamily="18" charset="0"/>
                </a:rPr>
                <a:t>23</a:t>
              </a:r>
              <a:r>
                <a:rPr lang="en-US" sz="1800" dirty="0">
                  <a:cs typeface="Times New Roman" panose="02020603050405020304" pitchFamily="18" charset="0"/>
                </a:rPr>
                <a:t>,                 ,  ln </a:t>
              </a:r>
              <a:r>
                <a:rPr lang="en-US" sz="1800" b="1" dirty="0">
                  <a:cs typeface="Times New Roman" panose="02020603050405020304" pitchFamily="18" charset="0"/>
                  <a:sym typeface="Symbol" pitchFamily="18" charset="2"/>
                </a:rPr>
                <a:t> </a:t>
              </a:r>
              <a:r>
                <a:rPr lang="en-US" sz="1800" dirty="0">
                  <a:cs typeface="Times New Roman" panose="02020603050405020304" pitchFamily="18" charset="0"/>
                </a:rPr>
                <a:t>~ 10</a:t>
              </a:r>
              <a:r>
                <a:rPr lang="en-US" sz="1800" baseline="30000" dirty="0">
                  <a:cs typeface="Times New Roman" panose="02020603050405020304" pitchFamily="18" charset="0"/>
                </a:rPr>
                <a:t>23</a:t>
              </a:r>
              <a:r>
                <a:rPr lang="en-US" sz="1800" dirty="0">
                  <a:cs typeface="Times New Roman" panose="02020603050405020304" pitchFamily="18" charset="0"/>
                </a:rPr>
                <a:t>, being multiplied by </a:t>
              </a:r>
              <a:r>
                <a:rPr lang="en-US" sz="1800" i="1" dirty="0">
                  <a:cs typeface="Times New Roman" panose="02020603050405020304" pitchFamily="18" charset="0"/>
                </a:rPr>
                <a:t>k</a:t>
              </a:r>
              <a:r>
                <a:rPr lang="en-US" sz="1800" i="1" baseline="-25000" dirty="0">
                  <a:cs typeface="Times New Roman" panose="02020603050405020304" pitchFamily="18" charset="0"/>
                </a:rPr>
                <a:t>B</a:t>
              </a:r>
              <a:r>
                <a:rPr lang="en-US" sz="1800" dirty="0">
                  <a:cs typeface="Times New Roman" panose="02020603050405020304" pitchFamily="18" charset="0"/>
                </a:rPr>
                <a:t> ~ 10</a:t>
              </a:r>
              <a:r>
                <a:rPr lang="en-US" sz="1800" baseline="30000" dirty="0">
                  <a:cs typeface="Times New Roman" panose="02020603050405020304" pitchFamily="18" charset="0"/>
                </a:rPr>
                <a:t>-23</a:t>
              </a:r>
              <a:r>
                <a:rPr lang="en-US" sz="1800" dirty="0">
                  <a:cs typeface="Times New Roman" panose="02020603050405020304" pitchFamily="18" charset="0"/>
                </a:rPr>
                <a:t>, it gives </a:t>
              </a:r>
              <a:r>
                <a:rPr lang="en-US" sz="1800" b="1" i="1" dirty="0">
                  <a:cs typeface="Times New Roman" panose="02020603050405020304" pitchFamily="18" charset="0"/>
                </a:rPr>
                <a:t>S </a:t>
              </a:r>
              <a:r>
                <a:rPr lang="en-US" sz="1800" dirty="0">
                  <a:cs typeface="Times New Roman" panose="02020603050405020304" pitchFamily="18" charset="0"/>
                </a:rPr>
                <a:t>~ 1J/K.</a:t>
              </a: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89D85C92-0C3C-4DC6-BC6C-5F1F38F16F26}"/>
              </a:ext>
            </a:extLst>
          </p:cNvPr>
          <p:cNvSpPr txBox="1"/>
          <p:nvPr/>
        </p:nvSpPr>
        <p:spPr>
          <a:xfrm>
            <a:off x="573246" y="1877956"/>
            <a:ext cx="799750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cs typeface="Times New Roman" panose="02020603050405020304" pitchFamily="18" charset="0"/>
              </a:rPr>
              <a:t>Entropy is just another (more convenient) way of talking about multiplicity.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9D3113A-7F6D-4AD3-BCA6-535CF8E68702}"/>
              </a:ext>
            </a:extLst>
          </p:cNvPr>
          <p:cNvSpPr txBox="1"/>
          <p:nvPr/>
        </p:nvSpPr>
        <p:spPr>
          <a:xfrm>
            <a:off x="645160" y="2233638"/>
            <a:ext cx="1793240" cy="4061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sz="1800" b="1" i="1" u="sng" dirty="0">
                <a:cs typeface="Times New Roman" panose="02020603050405020304" pitchFamily="18" charset="0"/>
              </a:rPr>
              <a:t>Convenience</a:t>
            </a:r>
            <a:r>
              <a:rPr lang="en-US" sz="1800" b="1" i="1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8EF6794-95BA-4E9D-97F8-6664906610A5}"/>
              </a:ext>
            </a:extLst>
          </p:cNvPr>
          <p:cNvSpPr txBox="1"/>
          <p:nvPr/>
        </p:nvSpPr>
        <p:spPr>
          <a:xfrm>
            <a:off x="7882466" y="1311154"/>
            <a:ext cx="645107" cy="400110"/>
          </a:xfrm>
          <a:prstGeom prst="rect">
            <a:avLst/>
          </a:prstGeom>
          <a:noFill/>
          <a:ln w="15875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cs typeface="Times New Roman" panose="02020603050405020304" pitchFamily="18" charset="0"/>
              </a:rPr>
              <a:t>J/K</a:t>
            </a:r>
            <a:endParaRPr lang="en-US" sz="2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C4E264B-EA10-45A4-A58E-47796A3770C5}"/>
              </a:ext>
            </a:extLst>
          </p:cNvPr>
          <p:cNvSpPr txBox="1"/>
          <p:nvPr/>
        </p:nvSpPr>
        <p:spPr>
          <a:xfrm>
            <a:off x="914400" y="3655652"/>
            <a:ext cx="2895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cs typeface="Times New Roman" panose="02020603050405020304" pitchFamily="18" charset="0"/>
              </a:rPr>
              <a:t>The “inverse” procedure:</a:t>
            </a:r>
            <a:endParaRPr lang="en-US" b="1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982652D-2E12-4607-A4E1-CF62200C523D}"/>
              </a:ext>
            </a:extLst>
          </p:cNvPr>
          <p:cNvSpPr txBox="1"/>
          <p:nvPr/>
        </p:nvSpPr>
        <p:spPr>
          <a:xfrm>
            <a:off x="3600450" y="3639187"/>
            <a:ext cx="479377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cs typeface="Times New Roman" panose="02020603050405020304" pitchFamily="18" charset="0"/>
              </a:rPr>
              <a:t>T</a:t>
            </a:r>
            <a:r>
              <a:rPr lang="en-US" sz="1800" dirty="0">
                <a:cs typeface="Times New Roman" panose="02020603050405020304" pitchFamily="18" charset="0"/>
              </a:rPr>
              <a:t>he entropy of a certain </a:t>
            </a:r>
            <a:r>
              <a:rPr lang="en-US" sz="1800" dirty="0" err="1">
                <a:cs typeface="Times New Roman" panose="02020603050405020304" pitchFamily="18" charset="0"/>
              </a:rPr>
              <a:t>macrostate</a:t>
            </a:r>
            <a:r>
              <a:rPr lang="en-US" sz="1800" dirty="0">
                <a:cs typeface="Times New Roman" panose="02020603050405020304" pitchFamily="18" charset="0"/>
              </a:rPr>
              <a:t> is 4600</a:t>
            </a:r>
            <a:r>
              <a:rPr lang="en-US" sz="1800" i="1" dirty="0">
                <a:cs typeface="Times New Roman" panose="02020603050405020304" pitchFamily="18" charset="0"/>
              </a:rPr>
              <a:t>k</a:t>
            </a:r>
            <a:r>
              <a:rPr lang="en-US" sz="1800" i="1" baseline="-25000" dirty="0">
                <a:cs typeface="Times New Roman" panose="02020603050405020304" pitchFamily="18" charset="0"/>
              </a:rPr>
              <a:t>B</a:t>
            </a:r>
            <a:r>
              <a:rPr lang="en-US" sz="1800" dirty="0">
                <a:cs typeface="Times New Roman" panose="02020603050405020304" pitchFamily="18" charset="0"/>
              </a:rPr>
              <a:t>. What is the multiplicity of the </a:t>
            </a:r>
            <a:r>
              <a:rPr lang="en-US" sz="1800" dirty="0" err="1">
                <a:cs typeface="Times New Roman" panose="02020603050405020304" pitchFamily="18" charset="0"/>
              </a:rPr>
              <a:t>macromacrostate</a:t>
            </a:r>
            <a:r>
              <a:rPr lang="en-US" sz="1800" dirty="0">
                <a:cs typeface="Times New Roman" panose="02020603050405020304" pitchFamily="18" charset="0"/>
              </a:rPr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1" grpId="0"/>
      <p:bldP spid="55303" grpId="0" animBg="1"/>
      <p:bldP spid="55304" grpId="0"/>
      <p:bldP spid="12" grpId="0"/>
      <p:bldP spid="13" grpId="0"/>
      <p:bldP spid="15" grpId="0"/>
      <p:bldP spid="17" grpId="0" animBg="1"/>
      <p:bldP spid="19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09600"/>
          </a:xfrm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Multiplicity (Entropy) and Disorder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8572A7C4-8EF0-4A7A-A902-26D6541068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200" y="1219200"/>
            <a:ext cx="8534400" cy="1631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General statement of the 2</a:t>
            </a:r>
            <a:r>
              <a:rPr lang="en-US" sz="2000" b="1" baseline="300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nd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law of thermodynamics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Any large system in equilibrium will be found in the macrostate with the greatest multiplicity </a:t>
            </a:r>
            <a:r>
              <a:rPr lang="en-US" sz="2000" dirty="0">
                <a:cs typeface="Times New Roman" panose="02020603050405020304" pitchFamily="18" charset="0"/>
              </a:rPr>
              <a:t>(aside from fluctuations that are normally too small to measure).</a:t>
            </a:r>
            <a:endParaRPr lang="en-US" sz="20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cs typeface="Times New Roman" panose="02020603050405020304" pitchFamily="18" charset="0"/>
                <a:sym typeface="Symbol" pitchFamily="18" charset="2"/>
              </a:rPr>
              <a:t>Multiplicity tends to increase.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BE4CE380-571F-40EC-94D9-103F3A6C13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653641"/>
            <a:ext cx="8534400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Any large system in equilibrium will be found in the macrostate with the greatest </a:t>
            </a:r>
            <a:r>
              <a:rPr lang="en-US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entropy</a:t>
            </a:r>
            <a:r>
              <a:rPr lang="en-US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sz="2000" dirty="0">
                <a:cs typeface="Times New Roman" panose="02020603050405020304" pitchFamily="18" charset="0"/>
              </a:rPr>
              <a:t>(aside from fluctuations that are normally too small to measure).</a:t>
            </a:r>
            <a:endParaRPr lang="en-US" sz="20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FF0000"/>
                </a:solidFill>
                <a:cs typeface="Times New Roman" panose="02020603050405020304" pitchFamily="18" charset="0"/>
                <a:sym typeface="Symbol" pitchFamily="18" charset="2"/>
              </a:rPr>
              <a:t>Entropy</a:t>
            </a:r>
            <a:r>
              <a:rPr lang="en-US" sz="2000" dirty="0">
                <a:solidFill>
                  <a:srgbClr val="FF0000"/>
                </a:solidFill>
                <a:cs typeface="Times New Roman" panose="02020603050405020304" pitchFamily="18" charset="0"/>
                <a:sym typeface="Symbol" pitchFamily="18" charset="2"/>
              </a:rPr>
              <a:t> tends to increase.</a:t>
            </a:r>
          </a:p>
        </p:txBody>
      </p:sp>
      <p:sp>
        <p:nvSpPr>
          <p:cNvPr id="2" name="Arrow: Down 1">
            <a:extLst>
              <a:ext uri="{FF2B5EF4-FFF2-40B4-BE49-F238E27FC236}">
                <a16:creationId xmlns:a16="http://schemas.microsoft.com/office/drawing/2014/main" id="{C4AB25C3-FE8E-4507-9679-D860D99A5D51}"/>
              </a:ext>
            </a:extLst>
          </p:cNvPr>
          <p:cNvSpPr/>
          <p:nvPr/>
        </p:nvSpPr>
        <p:spPr>
          <a:xfrm>
            <a:off x="4368800" y="2962736"/>
            <a:ext cx="228600" cy="578584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301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457200"/>
          </a:xfrm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Second Law of Thermodynamics</a:t>
            </a:r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228600" y="914400"/>
            <a:ext cx="86106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000" dirty="0">
                <a:cs typeface="Times New Roman" panose="02020603050405020304" pitchFamily="18" charset="0"/>
              </a:rPr>
              <a:t>An isolated system, being initially in a non-equilibrium state, will evolve from </a:t>
            </a:r>
            <a:r>
              <a:rPr lang="en-US" sz="2000" dirty="0" err="1">
                <a:cs typeface="Times New Roman" panose="02020603050405020304" pitchFamily="18" charset="0"/>
              </a:rPr>
              <a:t>macropartitions</a:t>
            </a:r>
            <a:r>
              <a:rPr lang="en-US" sz="2000" dirty="0">
                <a:cs typeface="Times New Roman" panose="02020603050405020304" pitchFamily="18" charset="0"/>
              </a:rPr>
              <a:t> with lower multiplicity (lower probability, lower entropy) to </a:t>
            </a:r>
            <a:r>
              <a:rPr lang="en-US" sz="2000" dirty="0" err="1">
                <a:cs typeface="Times New Roman" panose="02020603050405020304" pitchFamily="18" charset="0"/>
              </a:rPr>
              <a:t>macropartitions</a:t>
            </a:r>
            <a:r>
              <a:rPr lang="en-US" sz="2000" dirty="0">
                <a:cs typeface="Times New Roman" panose="02020603050405020304" pitchFamily="18" charset="0"/>
              </a:rPr>
              <a:t> with higher multiplicity (higher probability, higher entropy).  Once the system reaches the </a:t>
            </a:r>
            <a:r>
              <a:rPr lang="en-US" sz="2000" dirty="0" err="1">
                <a:cs typeface="Times New Roman" panose="02020603050405020304" pitchFamily="18" charset="0"/>
              </a:rPr>
              <a:t>macropartition</a:t>
            </a:r>
            <a:r>
              <a:rPr lang="en-US" sz="2000" dirty="0">
                <a:cs typeface="Times New Roman" panose="02020603050405020304" pitchFamily="18" charset="0"/>
              </a:rPr>
              <a:t> with the highest multiplicity (highest entropy), it will stay there.  Thus, 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1371600" y="2743200"/>
            <a:ext cx="5784532" cy="40011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>
                <a:cs typeface="Times New Roman" panose="02020603050405020304" pitchFamily="18" charset="0"/>
              </a:rPr>
              <a:t>The entropy of an </a:t>
            </a:r>
            <a:r>
              <a:rPr lang="en-US" sz="2000" b="1" i="1" dirty="0">
                <a:cs typeface="Times New Roman" panose="02020603050405020304" pitchFamily="18" charset="0"/>
              </a:rPr>
              <a:t>isolated</a:t>
            </a:r>
            <a:r>
              <a:rPr lang="en-US" sz="2000" b="1" dirty="0">
                <a:cs typeface="Times New Roman" panose="02020603050405020304" pitchFamily="18" charset="0"/>
              </a:rPr>
              <a:t> system never decreases. </a:t>
            </a:r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1066800" y="3201239"/>
            <a:ext cx="65405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cs typeface="Times New Roman" panose="02020603050405020304" pitchFamily="18" charset="0"/>
              </a:rPr>
              <a:t>(An other formulations of the second law of thermodynamics)</a:t>
            </a:r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416560" y="4059388"/>
            <a:ext cx="8305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000" dirty="0">
                <a:cs typeface="Times New Roman" panose="02020603050405020304" pitchFamily="18" charset="0"/>
              </a:rPr>
              <a:t>Whatever increases the number of microstates </a:t>
            </a:r>
            <a:r>
              <a:rPr lang="en-US" sz="2000" b="1" i="1" dirty="0">
                <a:cs typeface="Times New Roman" panose="02020603050405020304" pitchFamily="18" charset="0"/>
              </a:rPr>
              <a:t>will happen</a:t>
            </a:r>
            <a:r>
              <a:rPr lang="en-US" sz="2000" dirty="0">
                <a:cs typeface="Times New Roman" panose="02020603050405020304" pitchFamily="18" charset="0"/>
              </a:rPr>
              <a:t> if it is allowed by the fundamental laws of physics and whatever constraints we place on the system.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24895F-9821-4A44-A188-2DF4D7285F86}"/>
              </a:ext>
            </a:extLst>
          </p:cNvPr>
          <p:cNvSpPr txBox="1"/>
          <p:nvPr/>
        </p:nvSpPr>
        <p:spPr>
          <a:xfrm>
            <a:off x="1981200" y="5444382"/>
            <a:ext cx="7010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cs typeface="Times New Roman" panose="02020603050405020304" pitchFamily="18" charset="0"/>
              </a:rPr>
              <a:t>- energy exchange, particles exchange, expansion of a system, etc. </a:t>
            </a:r>
            <a:endParaRPr lang="en-US" sz="2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C02E6C9-33C1-4AD3-9D05-572148CFC537}"/>
              </a:ext>
            </a:extLst>
          </p:cNvPr>
          <p:cNvSpPr txBox="1"/>
          <p:nvPr/>
        </p:nvSpPr>
        <p:spPr>
          <a:xfrm>
            <a:off x="495300" y="5132980"/>
            <a:ext cx="17526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cs typeface="Times New Roman" panose="02020603050405020304" pitchFamily="18" charset="0"/>
              </a:rPr>
              <a:t>“</a:t>
            </a:r>
            <a:r>
              <a:rPr lang="en-US" sz="2000" b="1" dirty="0">
                <a:cs typeface="Times New Roman" panose="02020603050405020304" pitchFamily="18" charset="0"/>
              </a:rPr>
              <a:t>Whatever</a:t>
            </a:r>
            <a:r>
              <a:rPr lang="en-US" sz="2000" dirty="0">
                <a:cs typeface="Times New Roman" panose="02020603050405020304" pitchFamily="18" charset="0"/>
              </a:rPr>
              <a:t>” ?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 animBg="1"/>
      <p:bldP spid="56325" grpId="0"/>
      <p:bldP spid="56326" grpId="0"/>
      <p:bldP spid="8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BF131D92-43B3-4B2D-A3BD-C82B6BB0EB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4267200" cy="621030"/>
          </a:xfrm>
        </p:spPr>
        <p:txBody>
          <a:bodyPr/>
          <a:lstStyle/>
          <a:p>
            <a:r>
              <a:rPr lang="en-GB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altLang="en-US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GB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Law of Thermodynamics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08A9E162-5843-42F3-B98C-5BFC368E03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9580" y="914400"/>
            <a:ext cx="8534400" cy="21336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States in which direction a process can take place</a:t>
            </a:r>
          </a:p>
          <a:p>
            <a:pPr lvl="1"/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heat flows spontaneously from a hot to a cold body</a:t>
            </a:r>
          </a:p>
          <a:p>
            <a:pPr lvl="1"/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heat does not flow spontaneously from a cold to a hot body</a:t>
            </a:r>
          </a:p>
          <a:p>
            <a:pPr lvl="1"/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heat cannot be transformed </a:t>
            </a:r>
            <a:r>
              <a:rPr lang="en-GB" alt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completely</a:t>
            </a:r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into mechanical work</a:t>
            </a:r>
          </a:p>
          <a:p>
            <a:pPr lvl="1"/>
            <a:r>
              <a:rPr lang="en-GB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impossible to construct an operational perpetual motion machine</a:t>
            </a:r>
          </a:p>
          <a:p>
            <a:pPr marL="457200" lvl="1" indent="0">
              <a:buNone/>
            </a:pPr>
            <a:endParaRPr lang="en-GB" altLang="en-US" sz="2400" dirty="0"/>
          </a:p>
          <a:p>
            <a:pPr lvl="1"/>
            <a:endParaRPr lang="en-GB" altLang="en-US" sz="2400" dirty="0"/>
          </a:p>
          <a:p>
            <a:pPr lvl="1"/>
            <a:endParaRPr lang="en-GB" altLang="en-US" sz="2400" dirty="0"/>
          </a:p>
        </p:txBody>
      </p:sp>
      <p:pic>
        <p:nvPicPr>
          <p:cNvPr id="6" name="Picture 7" descr="Second Law box_1_p559">
            <a:extLst>
              <a:ext uri="{FF2B5EF4-FFF2-40B4-BE49-F238E27FC236}">
                <a16:creationId xmlns:a16="http://schemas.microsoft.com/office/drawing/2014/main" id="{305941FF-C9B3-4BF4-B76F-D4AF1E4B85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" y="3058161"/>
            <a:ext cx="8823960" cy="120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SecondLawFormal_p559">
            <a:extLst>
              <a:ext uri="{FF2B5EF4-FFF2-40B4-BE49-F238E27FC236}">
                <a16:creationId xmlns:a16="http://schemas.microsoft.com/office/drawing/2014/main" id="{CEABCE1A-8C70-46E1-9B00-4A005FE894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1" y="4419600"/>
            <a:ext cx="8595042" cy="1179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CC40279-B114-4711-943C-F853BD503617}"/>
                  </a:ext>
                </a:extLst>
              </p:cNvPr>
              <p:cNvSpPr txBox="1"/>
              <p:nvPr/>
            </p:nvSpPr>
            <p:spPr>
              <a:xfrm>
                <a:off x="3429000" y="5830761"/>
                <a:ext cx="2514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CC40279-B114-4711-943C-F853BD5036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5830761"/>
                <a:ext cx="2514600" cy="461665"/>
              </a:xfrm>
              <a:prstGeom prst="rect">
                <a:avLst/>
              </a:prstGeom>
              <a:blipFill>
                <a:blip r:embed="rId4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9B96B80D-468B-4663-B39A-F4812A1C27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47800" y="124117"/>
            <a:ext cx="5486400" cy="545062"/>
          </a:xfrm>
        </p:spPr>
        <p:txBody>
          <a:bodyPr/>
          <a:lstStyle/>
          <a:p>
            <a:pPr eaLnBrk="1" hangingPunct="1"/>
            <a:r>
              <a:rPr lang="en-US" altLang="en-US" sz="2400" b="1" dirty="0">
                <a:solidFill>
                  <a:srgbClr val="31659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Second Law of Thermodynamics</a:t>
            </a:r>
            <a:endParaRPr lang="en-US" altLang="en-US" sz="2400" b="1" dirty="0">
              <a:solidFill>
                <a:srgbClr val="2E64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083" name="Text Box 3">
            <a:extLst>
              <a:ext uri="{FF2B5EF4-FFF2-40B4-BE49-F238E27FC236}">
                <a16:creationId xmlns:a16="http://schemas.microsoft.com/office/drawing/2014/main" id="{A0B127C1-50E4-4654-862F-9B741E5A72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937" y="2432521"/>
            <a:ext cx="836612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 dirty="0">
                <a:cs typeface="Arial" panose="020B0604020202020204" pitchFamily="34" charset="0"/>
              </a:rPr>
              <a:t>Establishing the “arrow of time” is one of the most profound implications of the second law of thermodynamics.</a:t>
            </a:r>
          </a:p>
          <a:p>
            <a:pPr eaLnBrk="1" hangingPunct="1"/>
            <a:r>
              <a:rPr lang="en-US" altLang="en-US" sz="2000" b="1" dirty="0">
                <a:solidFill>
                  <a:srgbClr val="FF0000"/>
                </a:solidFill>
              </a:rPr>
              <a:t>The entropy of the universe does not change for reversible processes and increases for spontaneous processes.</a:t>
            </a:r>
          </a:p>
        </p:txBody>
      </p:sp>
      <p:pic>
        <p:nvPicPr>
          <p:cNvPr id="46085" name="Picture 8" descr="Second Law box_2_p560">
            <a:extLst>
              <a:ext uri="{FF2B5EF4-FFF2-40B4-BE49-F238E27FC236}">
                <a16:creationId xmlns:a16="http://schemas.microsoft.com/office/drawing/2014/main" id="{F8CC64E4-9F2D-4BC1-B066-659D3B3E0A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87923"/>
            <a:ext cx="8366125" cy="853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6">
            <a:extLst>
              <a:ext uri="{FF2B5EF4-FFF2-40B4-BE49-F238E27FC236}">
                <a16:creationId xmlns:a16="http://schemas.microsoft.com/office/drawing/2014/main" id="{87FC0576-4646-4A6C-A197-8A508788AF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480" y="4146851"/>
            <a:ext cx="208101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/>
              <a:t>Reversible (ideal):</a:t>
            </a:r>
          </a:p>
        </p:txBody>
      </p:sp>
      <p:pic>
        <p:nvPicPr>
          <p:cNvPr id="10" name="Picture 4" descr="&#10;image-404.pdf                                                  003356F4magic_metal                    B74677AA:">
            <a:extLst>
              <a:ext uri="{FF2B5EF4-FFF2-40B4-BE49-F238E27FC236}">
                <a16:creationId xmlns:a16="http://schemas.microsoft.com/office/drawing/2014/main" id="{2354B7DB-ED26-4798-9310-656A073D8B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361927"/>
            <a:ext cx="5415283" cy="308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7">
            <a:extLst>
              <a:ext uri="{FF2B5EF4-FFF2-40B4-BE49-F238E27FC236}">
                <a16:creationId xmlns:a16="http://schemas.microsoft.com/office/drawing/2014/main" id="{B7160D2F-E2BB-40B3-BE73-A9F4D6EECA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286" y="4931545"/>
            <a:ext cx="357051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000" dirty="0"/>
              <a:t>Irreversible (real, spontaneous):</a:t>
            </a:r>
          </a:p>
        </p:txBody>
      </p:sp>
      <p:pic>
        <p:nvPicPr>
          <p:cNvPr id="12" name="Picture 5" descr="&#10;image-405.pdf                                                  003356F4magic_metal                    B74677AA:">
            <a:extLst>
              <a:ext uri="{FF2B5EF4-FFF2-40B4-BE49-F238E27FC236}">
                <a16:creationId xmlns:a16="http://schemas.microsoft.com/office/drawing/2014/main" id="{4C839B70-E7FB-4D2C-B692-22C449544B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4320" y="5537512"/>
            <a:ext cx="5415280" cy="308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/>
      <p:bldP spid="9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228600"/>
            <a:ext cx="6858000" cy="457200"/>
          </a:xfrm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Entropy of an Ideal Gas</a:t>
            </a:r>
          </a:p>
        </p:txBody>
      </p:sp>
      <p:sp>
        <p:nvSpPr>
          <p:cNvPr id="58372" name="Rectangle 10"/>
          <p:cNvSpPr>
            <a:spLocks noChangeArrowheads="1"/>
          </p:cNvSpPr>
          <p:nvPr/>
        </p:nvSpPr>
        <p:spPr bwMode="auto">
          <a:xfrm>
            <a:off x="5410200" y="2290763"/>
            <a:ext cx="2895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i="1" dirty="0">
                <a:cs typeface="Times New Roman" panose="02020603050405020304" pitchFamily="18" charset="0"/>
              </a:rPr>
              <a:t>(Monatomic ideal gas)</a:t>
            </a:r>
          </a:p>
        </p:txBody>
      </p:sp>
      <p:graphicFrame>
        <p:nvGraphicFramePr>
          <p:cNvPr id="58373" name="Object 21"/>
          <p:cNvGraphicFramePr>
            <a:graphicFrameLocks noChangeAspect="1"/>
          </p:cNvGraphicFramePr>
          <p:nvPr/>
        </p:nvGraphicFramePr>
        <p:xfrm>
          <a:off x="705051" y="2970212"/>
          <a:ext cx="7620000" cy="148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869920" imgH="558720" progId="Equation.3">
                  <p:embed/>
                </p:oleObj>
              </mc:Choice>
              <mc:Fallback>
                <p:oleObj name="Equation" r:id="rId2" imgW="2869920" imgH="558720" progId="Equation.3">
                  <p:embed/>
                  <p:pic>
                    <p:nvPicPr>
                      <p:cNvPr id="58373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051" y="2970212"/>
                        <a:ext cx="7620000" cy="1482725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5" name="Rectangle 25"/>
          <p:cNvSpPr>
            <a:spLocks noChangeArrowheads="1"/>
          </p:cNvSpPr>
          <p:nvPr/>
        </p:nvSpPr>
        <p:spPr bwMode="auto">
          <a:xfrm>
            <a:off x="1066800" y="2209800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cs typeface="Times New Roman" panose="02020603050405020304" pitchFamily="18" charset="0"/>
                <a:sym typeface="Symbol" pitchFamily="18" charset="2"/>
              </a:rPr>
              <a:t>The </a:t>
            </a:r>
            <a:r>
              <a:rPr lang="en-US" sz="2400" b="1" dirty="0" err="1">
                <a:cs typeface="Times New Roman" panose="02020603050405020304" pitchFamily="18" charset="0"/>
                <a:sym typeface="Symbol" pitchFamily="18" charset="2"/>
              </a:rPr>
              <a:t>Sackur-Tetrode</a:t>
            </a:r>
            <a:r>
              <a:rPr lang="en-US" sz="2400" b="1" dirty="0">
                <a:cs typeface="Times New Roman" panose="02020603050405020304" pitchFamily="18" charset="0"/>
                <a:sym typeface="Symbol" pitchFamily="18" charset="2"/>
              </a:rPr>
              <a:t> equation:</a:t>
            </a:r>
          </a:p>
        </p:txBody>
      </p:sp>
      <p:graphicFrame>
        <p:nvGraphicFramePr>
          <p:cNvPr id="58378" name="Object 29"/>
          <p:cNvGraphicFramePr>
            <a:graphicFrameLocks noChangeAspect="1"/>
          </p:cNvGraphicFramePr>
          <p:nvPr/>
        </p:nvGraphicFramePr>
        <p:xfrm>
          <a:off x="1905000" y="990600"/>
          <a:ext cx="5489575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968480" imgH="253800" progId="">
                  <p:embed/>
                </p:oleObj>
              </mc:Choice>
              <mc:Fallback>
                <p:oleObj name="Equation" r:id="rId4" imgW="1968480" imgH="253800" progId="">
                  <p:embed/>
                  <p:pic>
                    <p:nvPicPr>
                      <p:cNvPr id="58378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990600"/>
                        <a:ext cx="5489575" cy="70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97">
            <a:extLst>
              <a:ext uri="{FF2B5EF4-FFF2-40B4-BE49-F238E27FC236}">
                <a16:creationId xmlns:a16="http://schemas.microsoft.com/office/drawing/2014/main" id="{CF415F2A-557C-48BC-A594-7E1F11667D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051" y="4667041"/>
            <a:ext cx="7422225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Example on p.78</a:t>
            </a:r>
          </a:p>
          <a:p>
            <a:r>
              <a:rPr lang="en-US" sz="2000" dirty="0">
                <a:sym typeface="Symbol" pitchFamily="18" charset="2"/>
              </a:rPr>
              <a:t>1 mole of Helium  4 </a:t>
            </a:r>
            <a:r>
              <a:rPr lang="en-US" sz="2000" dirty="0" err="1">
                <a:sym typeface="Symbol" pitchFamily="18" charset="2"/>
              </a:rPr>
              <a:t>amu</a:t>
            </a:r>
            <a:r>
              <a:rPr lang="en-US" sz="2000" dirty="0">
                <a:sym typeface="Symbol" pitchFamily="18" charset="2"/>
              </a:rPr>
              <a:t>, </a:t>
            </a:r>
          </a:p>
          <a:p>
            <a:r>
              <a:rPr lang="en-US" sz="2000" dirty="0">
                <a:sym typeface="Symbol" pitchFamily="18" charset="2"/>
              </a:rPr>
              <a:t>V=0.025 m</a:t>
            </a:r>
            <a:r>
              <a:rPr lang="en-US" sz="2000" baseline="30000" dirty="0">
                <a:sym typeface="Symbol" pitchFamily="18" charset="2"/>
              </a:rPr>
              <a:t>3</a:t>
            </a:r>
            <a:r>
              <a:rPr lang="en-US" sz="2000" dirty="0">
                <a:sym typeface="Symbol" pitchFamily="18" charset="2"/>
              </a:rPr>
              <a:t>, U=3700 J at room temperature and atmospheric pressure.</a:t>
            </a:r>
          </a:p>
          <a:p>
            <a:r>
              <a:rPr lang="en-US" sz="2000" dirty="0">
                <a:sym typeface="Symbol" pitchFamily="18" charset="2"/>
              </a:rPr>
              <a:t>Find the entropy.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F342350-9BBD-48EF-9954-6105DF99915C}"/>
                  </a:ext>
                </a:extLst>
              </p:cNvPr>
              <p:cNvSpPr txBox="1"/>
              <p:nvPr/>
            </p:nvSpPr>
            <p:spPr>
              <a:xfrm>
                <a:off x="5029200" y="6096000"/>
                <a:ext cx="2514600" cy="369332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9.1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sup>
                      </m:sSup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=126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𝐽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𝐾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F342350-9BBD-48EF-9954-6105DF9991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6096000"/>
                <a:ext cx="2514600" cy="369332"/>
              </a:xfrm>
              <a:prstGeom prst="rect">
                <a:avLst/>
              </a:prstGeom>
              <a:blipFill>
                <a:blip r:embed="rId6"/>
                <a:stretch>
                  <a:fillRect b="-11111"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90C9F2D-484A-4CEB-BBF2-DF2A9B624CA5}"/>
              </a:ext>
            </a:extLst>
          </p:cNvPr>
          <p:cNvSpPr txBox="1"/>
          <p:nvPr/>
        </p:nvSpPr>
        <p:spPr>
          <a:xfrm>
            <a:off x="627714" y="1439099"/>
            <a:ext cx="7785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Example: </a:t>
            </a:r>
            <a:r>
              <a:rPr lang="en-US" sz="2000" dirty="0"/>
              <a:t>If the volume changes from </a:t>
            </a:r>
            <a:r>
              <a:rPr lang="en-US" sz="2000" i="1" dirty="0"/>
              <a:t>V</a:t>
            </a:r>
            <a:r>
              <a:rPr lang="en-US" sz="2000" baseline="-25000" dirty="0"/>
              <a:t>i</a:t>
            </a:r>
            <a:r>
              <a:rPr lang="en-US" sz="2000" dirty="0"/>
              <a:t> to </a:t>
            </a:r>
            <a:r>
              <a:rPr lang="en-US" sz="2000" i="1" dirty="0" err="1"/>
              <a:t>V</a:t>
            </a:r>
            <a:r>
              <a:rPr lang="en-US" sz="2000" baseline="-25000" dirty="0" err="1"/>
              <a:t>f</a:t>
            </a:r>
            <a:r>
              <a:rPr lang="en-US" sz="2000" dirty="0"/>
              <a:t> while </a:t>
            </a:r>
            <a:r>
              <a:rPr lang="en-US" sz="2000" i="1" dirty="0"/>
              <a:t>U</a:t>
            </a:r>
            <a:r>
              <a:rPr lang="en-US" sz="2000" dirty="0"/>
              <a:t> and </a:t>
            </a:r>
            <a:r>
              <a:rPr lang="en-US" sz="2000" i="1" dirty="0"/>
              <a:t>N</a:t>
            </a:r>
            <a:r>
              <a:rPr lang="en-US" sz="2000" dirty="0"/>
              <a:t> are held fixed, the entropy changes by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20AE593-A25B-48CC-8ACA-E0FA53511495}"/>
                  </a:ext>
                </a:extLst>
              </p:cNvPr>
              <p:cNvSpPr txBox="1"/>
              <p:nvPr/>
            </p:nvSpPr>
            <p:spPr>
              <a:xfrm>
                <a:off x="2024714" y="3781337"/>
                <a:ext cx="2063705" cy="7643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ln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20AE593-A25B-48CC-8ACA-E0FA535114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4714" y="3781337"/>
                <a:ext cx="2063705" cy="76437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0A4C4B27-D2F5-42A0-A989-B0A3BC4D3B15}"/>
              </a:ext>
            </a:extLst>
          </p:cNvPr>
          <p:cNvSpPr/>
          <p:nvPr/>
        </p:nvSpPr>
        <p:spPr>
          <a:xfrm>
            <a:off x="5332068" y="3512548"/>
            <a:ext cx="16802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(</a:t>
            </a:r>
            <a:r>
              <a:rPr lang="en-US" sz="2400" i="1" dirty="0"/>
              <a:t>U</a:t>
            </a:r>
            <a:r>
              <a:rPr lang="en-US" sz="2400" dirty="0"/>
              <a:t>, </a:t>
            </a:r>
            <a:r>
              <a:rPr lang="en-US" sz="2400" i="1" dirty="0"/>
              <a:t>N</a:t>
            </a:r>
            <a:r>
              <a:rPr lang="en-US" sz="2400" dirty="0"/>
              <a:t> fixed)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3AD902-2213-44DB-9308-CB1A97D9985A}"/>
              </a:ext>
            </a:extLst>
          </p:cNvPr>
          <p:cNvSpPr txBox="1"/>
          <p:nvPr/>
        </p:nvSpPr>
        <p:spPr>
          <a:xfrm>
            <a:off x="533400" y="4572000"/>
            <a:ext cx="8077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This is the case of isothermal expansion, where the gas pushes on a piston, doing mechanical work, while heat is supplied simultaneously from outside to keep the gas at constant T. </a:t>
            </a:r>
          </a:p>
          <a:p>
            <a:r>
              <a:rPr lang="en-US" sz="2000" dirty="0"/>
              <a:t>The entropy increase because of the heat input.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61AAD56-0B61-4826-88DB-8D3525FCB2AF}"/>
              </a:ext>
            </a:extLst>
          </p:cNvPr>
          <p:cNvSpPr txBox="1"/>
          <p:nvPr/>
        </p:nvSpPr>
        <p:spPr>
          <a:xfrm>
            <a:off x="309911" y="569877"/>
            <a:ext cx="8763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The entropy of an ideal gas depends on its volume, energy, and number of particles. </a:t>
            </a:r>
          </a:p>
          <a:p>
            <a:r>
              <a:rPr lang="en-US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An increase of any of these will increase the entropy.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21">
                <a:extLst>
                  <a:ext uri="{FF2B5EF4-FFF2-40B4-BE49-F238E27FC236}">
                    <a16:creationId xmlns:a16="http://schemas.microsoft.com/office/drawing/2014/main" id="{6CD75E9E-7A7E-42AD-B15D-2531DC3E59FC}"/>
                  </a:ext>
                </a:extLst>
              </p:cNvPr>
              <p:cNvSpPr txBox="1"/>
              <p:nvPr/>
            </p:nvSpPr>
            <p:spPr bwMode="auto">
              <a:xfrm>
                <a:off x="1420528" y="2351775"/>
                <a:ext cx="6199472" cy="91440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 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 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num>
                                    <m:den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den>
                                  </m:f>
                                  <m:sSup>
                                    <m:sSupPr>
                                      <m:ctrlP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n-US" sz="20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sz="20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4</m:t>
                                              </m:r>
                                              <m:r>
                                                <a:rPr lang="en-US" sz="20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𝜋</m:t>
                                              </m:r>
                                              <m:r>
                                                <a:rPr lang="en-US" sz="20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𝑚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US" sz="20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3</m:t>
                                              </m:r>
                                              <m:sSup>
                                                <m:sSupPr>
                                                  <m:ctrlPr>
                                                    <a:rPr lang="en-US" sz="2000" i="1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en-US" sz="2000" i="1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h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en-US" sz="2000" i="1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den>
                                          </m:f>
                                          <m:f>
                                            <m:fPr>
                                              <m:ctrlPr>
                                                <a:rPr lang="en-US" sz="20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sz="20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𝑈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US" sz="20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𝑁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3/2</m:t>
                                      </m:r>
                                    </m:sup>
                                  </m:sSup>
                                </m:e>
                              </m:d>
                            </m:e>
                          </m:func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 +</m:t>
                          </m:r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Object 21">
                <a:extLst>
                  <a:ext uri="{FF2B5EF4-FFF2-40B4-BE49-F238E27FC236}">
                    <a16:creationId xmlns:a16="http://schemas.microsoft.com/office/drawing/2014/main" id="{6CD75E9E-7A7E-42AD-B15D-2531DC3E59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20528" y="2351775"/>
                <a:ext cx="6199472" cy="9144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row: Down 11">
            <a:extLst>
              <a:ext uri="{FF2B5EF4-FFF2-40B4-BE49-F238E27FC236}">
                <a16:creationId xmlns:a16="http://schemas.microsoft.com/office/drawing/2014/main" id="{BE52BFA6-9220-422A-883F-20E42AA4F602}"/>
              </a:ext>
            </a:extLst>
          </p:cNvPr>
          <p:cNvSpPr/>
          <p:nvPr/>
        </p:nvSpPr>
        <p:spPr>
          <a:xfrm>
            <a:off x="2743200" y="3288591"/>
            <a:ext cx="228600" cy="447913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344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9" grpId="0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77863"/>
          </a:xfrm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Concepts of Statistical Mechanics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152400" y="1363663"/>
            <a:ext cx="87630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spcBef>
                <a:spcPct val="50000"/>
              </a:spcBef>
              <a:buFontTx/>
              <a:buAutoNum type="arabicPeriod"/>
            </a:pPr>
            <a:r>
              <a:rPr lang="en-US" sz="2000" b="1" dirty="0">
                <a:cs typeface="Times New Roman" panose="02020603050405020304" pitchFamily="18" charset="0"/>
              </a:rPr>
              <a:t>The macrostate</a:t>
            </a:r>
            <a:r>
              <a:rPr lang="en-US" sz="2000" dirty="0">
                <a:cs typeface="Times New Roman" panose="02020603050405020304" pitchFamily="18" charset="0"/>
              </a:rPr>
              <a:t> is specified by a sufficient number of macroscopically measurable parameters (for an Einstein solid – </a:t>
            </a:r>
            <a:r>
              <a:rPr lang="en-US" sz="2000" b="1" i="1" dirty="0">
                <a:cs typeface="Times New Roman" panose="02020603050405020304" pitchFamily="18" charset="0"/>
              </a:rPr>
              <a:t>N</a:t>
            </a:r>
            <a:r>
              <a:rPr lang="en-US" sz="2000" dirty="0">
                <a:cs typeface="Times New Roman" panose="02020603050405020304" pitchFamily="18" charset="0"/>
              </a:rPr>
              <a:t> and </a:t>
            </a:r>
            <a:r>
              <a:rPr lang="en-US" sz="2000" b="1" i="1" dirty="0">
                <a:cs typeface="Times New Roman" panose="02020603050405020304" pitchFamily="18" charset="0"/>
              </a:rPr>
              <a:t>U</a:t>
            </a:r>
            <a:r>
              <a:rPr lang="en-US" sz="2000" dirty="0">
                <a:cs typeface="Times New Roman" panose="02020603050405020304" pitchFamily="18" charset="0"/>
              </a:rPr>
              <a:t>).</a:t>
            </a:r>
          </a:p>
          <a:p>
            <a:pPr marL="457200" indent="-457200" algn="just">
              <a:spcBef>
                <a:spcPct val="50000"/>
              </a:spcBef>
              <a:buFontTx/>
              <a:buAutoNum type="arabicPeriod"/>
            </a:pPr>
            <a:r>
              <a:rPr lang="en-US" sz="2000" b="1" dirty="0">
                <a:cs typeface="Times New Roman" panose="02020603050405020304" pitchFamily="18" charset="0"/>
              </a:rPr>
              <a:t>The microstate</a:t>
            </a:r>
            <a:r>
              <a:rPr lang="en-US" sz="2000" dirty="0">
                <a:cs typeface="Times New Roman" panose="02020603050405020304" pitchFamily="18" charset="0"/>
              </a:rPr>
              <a:t> is specified by the quantum state of each particle in a system (for an Einstein solid – # of the quanta of energy for each of </a:t>
            </a:r>
            <a:r>
              <a:rPr lang="en-US" sz="2000" b="1" i="1" dirty="0">
                <a:cs typeface="Times New Roman" panose="02020603050405020304" pitchFamily="18" charset="0"/>
              </a:rPr>
              <a:t>N</a:t>
            </a:r>
            <a:r>
              <a:rPr lang="en-US" sz="2000" dirty="0">
                <a:cs typeface="Times New Roman" panose="02020603050405020304" pitchFamily="18" charset="0"/>
              </a:rPr>
              <a:t> oscillators)</a:t>
            </a:r>
          </a:p>
          <a:p>
            <a:pPr marL="457200" indent="-457200" algn="just">
              <a:spcBef>
                <a:spcPct val="50000"/>
              </a:spcBef>
              <a:buFontTx/>
              <a:buAutoNum type="arabicPeriod"/>
            </a:pPr>
            <a:r>
              <a:rPr lang="en-US" sz="2000" b="1" dirty="0">
                <a:cs typeface="Times New Roman" panose="02020603050405020304" pitchFamily="18" charset="0"/>
              </a:rPr>
              <a:t>The</a:t>
            </a:r>
            <a:r>
              <a:rPr lang="en-US" sz="2000" dirty="0">
                <a:cs typeface="Times New Roman" panose="02020603050405020304" pitchFamily="18" charset="0"/>
              </a:rPr>
              <a:t> </a:t>
            </a:r>
            <a:r>
              <a:rPr lang="en-US" sz="2000" b="1" dirty="0">
                <a:cs typeface="Times New Roman" panose="02020603050405020304" pitchFamily="18" charset="0"/>
              </a:rPr>
              <a:t>multiplicity</a:t>
            </a:r>
            <a:r>
              <a:rPr lang="en-US" sz="2000" dirty="0">
                <a:cs typeface="Times New Roman" panose="02020603050405020304" pitchFamily="18" charset="0"/>
              </a:rPr>
              <a:t> is the number of microstates in a macrostate. For each macrostate, there is an extremely large number of possible microstates that are macroscopically indistinguishable.</a:t>
            </a:r>
          </a:p>
          <a:p>
            <a:pPr marL="457200" indent="-457200" algn="just">
              <a:spcBef>
                <a:spcPct val="50000"/>
              </a:spcBef>
              <a:buFontTx/>
              <a:buAutoNum type="arabicPeriod"/>
            </a:pPr>
            <a:r>
              <a:rPr lang="en-US" sz="2000" b="1" dirty="0">
                <a:cs typeface="Times New Roman" panose="02020603050405020304" pitchFamily="18" charset="0"/>
              </a:rPr>
              <a:t>The Fundamental Assumption: </a:t>
            </a:r>
            <a:r>
              <a:rPr lang="en-US" sz="2000" b="1" i="1" dirty="0">
                <a:solidFill>
                  <a:srgbClr val="FF0000"/>
                </a:solidFill>
                <a:cs typeface="Times New Roman" panose="02020603050405020304" pitchFamily="18" charset="0"/>
              </a:rPr>
              <a:t>for an isolated system, all accessible microstates are equally probable</a:t>
            </a:r>
            <a:r>
              <a:rPr lang="en-US" sz="2000" b="1" dirty="0"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spcBef>
                <a:spcPct val="50000"/>
              </a:spcBef>
              <a:buFontTx/>
              <a:buAutoNum type="arabicPeriod"/>
            </a:pPr>
            <a:r>
              <a:rPr lang="en-US" sz="2000" b="1" dirty="0">
                <a:cs typeface="Times New Roman" panose="02020603050405020304" pitchFamily="18" charset="0"/>
                <a:sym typeface="Symbol" pitchFamily="18" charset="2"/>
              </a:rPr>
              <a:t>The probability of a macrostate</a:t>
            </a:r>
            <a:r>
              <a:rPr lang="en-US" sz="2000" dirty="0">
                <a:cs typeface="Times New Roman" panose="02020603050405020304" pitchFamily="18" charset="0"/>
                <a:sym typeface="Symbol" pitchFamily="18" charset="2"/>
              </a:rPr>
              <a:t> is proportional to its multiplicity. </a:t>
            </a:r>
            <a:r>
              <a:rPr lang="en-US" sz="2000" dirty="0">
                <a:cs typeface="Times New Roman" panose="02020603050405020304" pitchFamily="18" charset="0"/>
              </a:rPr>
              <a:t>This will be sufficient to explain irreversibility.</a:t>
            </a:r>
            <a:endParaRPr lang="en-US" sz="2000" dirty="0">
              <a:cs typeface="Times New Roman" panose="02020603050405020304" pitchFamily="18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690299C-2BB9-4675-AF5E-B8320858E4A2}"/>
              </a:ext>
            </a:extLst>
          </p:cNvPr>
          <p:cNvSpPr txBox="1"/>
          <p:nvPr/>
        </p:nvSpPr>
        <p:spPr>
          <a:xfrm>
            <a:off x="1752600" y="1143000"/>
            <a:ext cx="5410200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Assignment#4                   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Due 2/24/2022</a:t>
            </a:r>
          </a:p>
          <a:p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400" dirty="0"/>
              <a:t>2.17, 2.19, 2.26, and </a:t>
            </a:r>
            <a:r>
              <a:rPr lang="en-US" sz="2400" strike="sngStrike" dirty="0"/>
              <a:t>2.31</a:t>
            </a:r>
            <a:r>
              <a:rPr lang="en-US" sz="2400" dirty="0"/>
              <a:t> 2.33.</a:t>
            </a:r>
          </a:p>
          <a:p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F32C13-6A27-41C6-8834-730E8CF2880F}"/>
              </a:ext>
            </a:extLst>
          </p:cNvPr>
          <p:cNvSpPr txBox="1"/>
          <p:nvPr/>
        </p:nvSpPr>
        <p:spPr>
          <a:xfrm>
            <a:off x="914400" y="4493567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Next: </a:t>
            </a:r>
            <a:r>
              <a:rPr lang="en-US" sz="2400" dirty="0"/>
              <a:t>Ch 3</a:t>
            </a:r>
            <a:endParaRPr lang="en-US" sz="2000" dirty="0"/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7121088A-3386-44CE-A8DD-A63E7920FE8D}"/>
              </a:ext>
            </a:extLst>
          </p:cNvPr>
          <p:cNvSpPr txBox="1"/>
          <p:nvPr/>
        </p:nvSpPr>
        <p:spPr>
          <a:xfrm>
            <a:off x="1600200" y="2895600"/>
            <a:ext cx="5425440" cy="140038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Problems for practice on Friday:</a:t>
            </a:r>
          </a:p>
          <a:p>
            <a:r>
              <a:rPr lang="en-US" sz="2400" dirty="0"/>
              <a:t>2.1, 2.2, 2.5, 2.6, 2.8, </a:t>
            </a:r>
            <a:r>
              <a:rPr lang="en-US" sz="2400" u="sng" dirty="0"/>
              <a:t>2.28, 2.32, and 2.36</a:t>
            </a:r>
            <a:r>
              <a:rPr lang="en-US" sz="2400" dirty="0"/>
              <a:t>.</a:t>
            </a:r>
          </a:p>
          <a:p>
            <a:r>
              <a:rPr lang="en-US" sz="2000" dirty="0"/>
              <a:t>(These are all problems from this chapter)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66B14F-BF97-44EA-A4AA-112BB64848A3}"/>
              </a:ext>
            </a:extLst>
          </p:cNvPr>
          <p:cNvSpPr txBox="1"/>
          <p:nvPr/>
        </p:nvSpPr>
        <p:spPr>
          <a:xfrm>
            <a:off x="2506980" y="4997568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Exam 1 </a:t>
            </a:r>
            <a:r>
              <a:rPr lang="en-US" sz="2000" dirty="0"/>
              <a:t>Covering Ch 1 through Ch 3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7067724-A3D9-4E04-8EC2-918E34934983}"/>
              </a:ext>
            </a:extLst>
          </p:cNvPr>
          <p:cNvSpPr/>
          <p:nvPr/>
        </p:nvSpPr>
        <p:spPr>
          <a:xfrm>
            <a:off x="6629400" y="4715402"/>
            <a:ext cx="1752600" cy="962271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A30D20-5660-44A8-BD4A-98027FBB9EF7}"/>
              </a:ext>
            </a:extLst>
          </p:cNvPr>
          <p:cNvSpPr txBox="1"/>
          <p:nvPr/>
        </p:nvSpPr>
        <p:spPr>
          <a:xfrm>
            <a:off x="6838950" y="4982055"/>
            <a:ext cx="1333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3/4/2022</a:t>
            </a:r>
          </a:p>
        </p:txBody>
      </p:sp>
    </p:spTree>
    <p:extLst>
      <p:ext uri="{BB962C8B-B14F-4D97-AF65-F5344CB8AC3E}">
        <p14:creationId xmlns:p14="http://schemas.microsoft.com/office/powerpoint/2010/main" val="4091393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Stirling’s Approximation for 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 (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&gt;&gt; 1)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2971800" y="3868738"/>
          <a:ext cx="4543425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120760" imgH="469800" progId="Equation.3">
                  <p:embed/>
                </p:oleObj>
              </mc:Choice>
              <mc:Fallback>
                <p:oleObj name="Equation" r:id="rId2" imgW="2120760" imgH="469800" progId="Equation.3">
                  <p:embed/>
                  <p:pic>
                    <p:nvPicPr>
                      <p:cNvPr id="614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868738"/>
                        <a:ext cx="4543425" cy="1008062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4"/>
          <p:cNvSpPr>
            <a:spLocks noChangeArrowheads="1"/>
          </p:cNvSpPr>
          <p:nvPr/>
        </p:nvSpPr>
        <p:spPr bwMode="auto">
          <a:xfrm>
            <a:off x="144463" y="1066800"/>
            <a:ext cx="8355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 </a:t>
            </a:r>
            <a:r>
              <a:rPr lang="en-US" sz="2400" dirty="0">
                <a:cs typeface="Times New Roman" panose="02020603050405020304" pitchFamily="18" charset="0"/>
              </a:rPr>
              <a:t>Multiplicity depends on </a:t>
            </a:r>
            <a:r>
              <a:rPr lang="en-US" sz="2400" i="1" dirty="0">
                <a:cs typeface="Times New Roman" panose="02020603050405020304" pitchFamily="18" charset="0"/>
              </a:rPr>
              <a:t>N</a:t>
            </a:r>
            <a:r>
              <a:rPr lang="en-US" sz="2400" dirty="0">
                <a:cs typeface="Times New Roman" panose="02020603050405020304" pitchFamily="18" charset="0"/>
              </a:rPr>
              <a:t>!; we need an approximation for ln(</a:t>
            </a:r>
            <a:r>
              <a:rPr lang="en-US" sz="2400" i="1" dirty="0">
                <a:cs typeface="Times New Roman" panose="02020603050405020304" pitchFamily="18" charset="0"/>
              </a:rPr>
              <a:t>N</a:t>
            </a:r>
            <a:r>
              <a:rPr lang="en-US" sz="2400" dirty="0">
                <a:cs typeface="Times New Roman" panose="02020603050405020304" pitchFamily="18" charset="0"/>
              </a:rPr>
              <a:t>!):</a:t>
            </a:r>
          </a:p>
        </p:txBody>
      </p:sp>
      <p:graphicFrame>
        <p:nvGraphicFramePr>
          <p:cNvPr id="6147" name="Object 5"/>
          <p:cNvGraphicFramePr>
            <a:graphicFrameLocks noChangeAspect="1"/>
          </p:cNvGraphicFramePr>
          <p:nvPr/>
        </p:nvGraphicFramePr>
        <p:xfrm>
          <a:off x="1447800" y="2820988"/>
          <a:ext cx="3214688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31560" imgH="203040" progId="Equation.3">
                  <p:embed/>
                </p:oleObj>
              </mc:Choice>
              <mc:Fallback>
                <p:oleObj name="Equation" r:id="rId4" imgW="1231560" imgH="203040" progId="Equation.3">
                  <p:embed/>
                  <p:pic>
                    <p:nvPicPr>
                      <p:cNvPr id="614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820988"/>
                        <a:ext cx="3214688" cy="531812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3" name="Rectangle 6"/>
          <p:cNvSpPr>
            <a:spLocks noChangeArrowheads="1"/>
          </p:cNvSpPr>
          <p:nvPr/>
        </p:nvSpPr>
        <p:spPr bwMode="auto">
          <a:xfrm>
            <a:off x="304800" y="4876800"/>
            <a:ext cx="1217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 </a:t>
            </a:r>
            <a:r>
              <a:rPr lang="en-US" sz="2400" dirty="0">
                <a:cs typeface="Times New Roman" panose="02020603050405020304" pitchFamily="18" charset="0"/>
              </a:rPr>
              <a:t>Check: </a:t>
            </a:r>
            <a:endParaRPr lang="en-US" sz="2400" i="1" dirty="0">
              <a:cs typeface="Times New Roman" panose="02020603050405020304" pitchFamily="18" charset="0"/>
            </a:endParaRPr>
          </a:p>
        </p:txBody>
      </p:sp>
      <p:sp>
        <p:nvSpPr>
          <p:cNvPr id="6154" name="Rectangle 7"/>
          <p:cNvSpPr>
            <a:spLocks noChangeArrowheads="1"/>
          </p:cNvSpPr>
          <p:nvPr/>
        </p:nvSpPr>
        <p:spPr bwMode="auto">
          <a:xfrm>
            <a:off x="304800" y="1970088"/>
            <a:ext cx="815340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solidFill>
                <a:srgbClr val="231F2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 sz="500">
              <a:solidFill>
                <a:srgbClr val="231F20"/>
              </a:solidFill>
              <a:latin typeface="Arial" charset="0"/>
            </a:endParaRPr>
          </a:p>
        </p:txBody>
      </p:sp>
      <p:graphicFrame>
        <p:nvGraphicFramePr>
          <p:cNvPr id="6148" name="Object 8"/>
          <p:cNvGraphicFramePr>
            <a:graphicFrameLocks noChangeAspect="1"/>
          </p:cNvGraphicFramePr>
          <p:nvPr/>
        </p:nvGraphicFramePr>
        <p:xfrm>
          <a:off x="149225" y="1617663"/>
          <a:ext cx="8842375" cy="97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279680" imgH="469800" progId="Equation.3">
                  <p:embed/>
                </p:oleObj>
              </mc:Choice>
              <mc:Fallback>
                <p:oleObj name="Equation" r:id="rId6" imgW="4279680" imgH="469800" progId="Equation.3">
                  <p:embed/>
                  <p:pic>
                    <p:nvPicPr>
                      <p:cNvPr id="614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225" y="1617663"/>
                        <a:ext cx="8842375" cy="973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5" name="Rectangle 9"/>
          <p:cNvSpPr>
            <a:spLocks noChangeArrowheads="1"/>
          </p:cNvSpPr>
          <p:nvPr/>
        </p:nvSpPr>
        <p:spPr bwMode="auto">
          <a:xfrm>
            <a:off x="381000" y="3733800"/>
            <a:ext cx="22749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More accurately:</a:t>
            </a:r>
          </a:p>
        </p:txBody>
      </p:sp>
      <p:sp>
        <p:nvSpPr>
          <p:cNvPr id="6156" name="Rectangle 10"/>
          <p:cNvSpPr>
            <a:spLocks noChangeArrowheads="1"/>
          </p:cNvSpPr>
          <p:nvPr/>
        </p:nvSpPr>
        <p:spPr bwMode="auto">
          <a:xfrm>
            <a:off x="4480257" y="5979677"/>
            <a:ext cx="38643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because ln </a:t>
            </a:r>
            <a:r>
              <a:rPr lang="en-US" sz="2400" i="1" dirty="0">
                <a:cs typeface="Times New Roman" panose="02020603050405020304" pitchFamily="18" charset="0"/>
              </a:rPr>
              <a:t>N </a:t>
            </a:r>
            <a:r>
              <a:rPr lang="en-US" sz="2400" dirty="0">
                <a:cs typeface="Times New Roman" panose="02020603050405020304" pitchFamily="18" charset="0"/>
              </a:rPr>
              <a:t>&lt;&lt; </a:t>
            </a:r>
            <a:r>
              <a:rPr lang="en-US" sz="2400" i="1" dirty="0">
                <a:cs typeface="Times New Roman" panose="02020603050405020304" pitchFamily="18" charset="0"/>
              </a:rPr>
              <a:t>N</a:t>
            </a:r>
            <a:r>
              <a:rPr lang="en-US" sz="2400" dirty="0">
                <a:cs typeface="Times New Roman" panose="02020603050405020304" pitchFamily="18" charset="0"/>
              </a:rPr>
              <a:t> for large </a:t>
            </a:r>
            <a:r>
              <a:rPr lang="en-US" sz="2400" i="1" dirty="0">
                <a:cs typeface="Times New Roman" panose="02020603050405020304" pitchFamily="18" charset="0"/>
              </a:rPr>
              <a:t>N</a:t>
            </a:r>
          </a:p>
        </p:txBody>
      </p:sp>
      <p:graphicFrame>
        <p:nvGraphicFramePr>
          <p:cNvPr id="6149" name="Object 11"/>
          <p:cNvGraphicFramePr>
            <a:graphicFrameLocks noChangeAspect="1"/>
          </p:cNvGraphicFramePr>
          <p:nvPr/>
        </p:nvGraphicFramePr>
        <p:xfrm>
          <a:off x="1295400" y="5172075"/>
          <a:ext cx="6561138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352680" imgH="393480" progId="Equation.3">
                  <p:embed/>
                </p:oleObj>
              </mc:Choice>
              <mc:Fallback>
                <p:oleObj name="Equation" r:id="rId8" imgW="3352680" imgH="393480" progId="Equation.3">
                  <p:embed/>
                  <p:pic>
                    <p:nvPicPr>
                      <p:cNvPr id="614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5172075"/>
                        <a:ext cx="6561138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Object 12"/>
          <p:cNvGraphicFramePr>
            <a:graphicFrameLocks noChangeAspect="1"/>
          </p:cNvGraphicFramePr>
          <p:nvPr/>
        </p:nvGraphicFramePr>
        <p:xfrm>
          <a:off x="6019800" y="2525713"/>
          <a:ext cx="1676400" cy="105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749160" imgH="469800" progId="Equation.3">
                  <p:embed/>
                </p:oleObj>
              </mc:Choice>
              <mc:Fallback>
                <p:oleObj name="Equation" r:id="rId10" imgW="749160" imgH="469800" progId="Equation.3">
                  <p:embed/>
                  <p:pic>
                    <p:nvPicPr>
                      <p:cNvPr id="615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525713"/>
                        <a:ext cx="1676400" cy="1055687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5022850" y="2819400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or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AE5775-8845-4A6C-9E24-FB0841ECBAD1}"/>
              </a:ext>
            </a:extLst>
          </p:cNvPr>
          <p:cNvSpPr txBox="1"/>
          <p:nvPr/>
        </p:nvSpPr>
        <p:spPr>
          <a:xfrm>
            <a:off x="7655593" y="3954379"/>
            <a:ext cx="1408591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Stirling’s</a:t>
            </a:r>
          </a:p>
          <a:p>
            <a:r>
              <a:rPr lang="en-US" dirty="0">
                <a:solidFill>
                  <a:srgbClr val="FF0000"/>
                </a:solidFill>
              </a:rPr>
              <a:t>approx.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3" grpId="0"/>
      <p:bldP spid="6155" grpId="0"/>
      <p:bldP spid="6156" grpId="0"/>
      <p:bldP spid="6157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E9A700C-CB67-40F2-89B5-CA59E87F30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28600"/>
            <a:ext cx="2209800" cy="609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 2.16.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3FAFF6-05FB-473E-9A66-937E9FBEE4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041425"/>
            <a:ext cx="7996966" cy="360823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38E4702-144A-42F5-9A8F-9E8296AB5F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999" y="4609042"/>
            <a:ext cx="7996967" cy="202035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FAAFFC0-7A93-4E94-A8CF-B1F9EABAEDF6}"/>
              </a:ext>
            </a:extLst>
          </p:cNvPr>
          <p:cNvSpPr txBox="1"/>
          <p:nvPr/>
        </p:nvSpPr>
        <p:spPr>
          <a:xfrm>
            <a:off x="3124200" y="3048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Suppose you flip 1000 coins.</a:t>
            </a:r>
          </a:p>
        </p:txBody>
      </p:sp>
      <p:graphicFrame>
        <p:nvGraphicFramePr>
          <p:cNvPr id="7" name="Object 3">
            <a:extLst>
              <a:ext uri="{FF2B5EF4-FFF2-40B4-BE49-F238E27FC236}">
                <a16:creationId xmlns:a16="http://schemas.microsoft.com/office/drawing/2014/main" id="{F5DFAED5-18E1-4DD8-9F5E-52BE283522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9230164"/>
              </p:ext>
            </p:extLst>
          </p:nvPr>
        </p:nvGraphicFramePr>
        <p:xfrm>
          <a:off x="6172200" y="348079"/>
          <a:ext cx="2667000" cy="5917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120760" imgH="469800" progId="Equation.3">
                  <p:embed/>
                </p:oleObj>
              </mc:Choice>
              <mc:Fallback>
                <p:oleObj name="Equation" r:id="rId4" imgW="2120760" imgH="469800" progId="Equation.3">
                  <p:embed/>
                  <p:pic>
                    <p:nvPicPr>
                      <p:cNvPr id="7" name="Object 3">
                        <a:extLst>
                          <a:ext uri="{FF2B5EF4-FFF2-40B4-BE49-F238E27FC236}">
                            <a16:creationId xmlns:a16="http://schemas.microsoft.com/office/drawing/2014/main" id="{F5DFAED5-18E1-4DD8-9F5E-52BE2835229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348079"/>
                        <a:ext cx="2667000" cy="591734"/>
                      </a:xfrm>
                      <a:prstGeom prst="rect">
                        <a:avLst/>
                      </a:prstGeom>
                      <a:noFill/>
                      <a:ln w="25400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1456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E9A700C-CB67-40F2-89B5-CA59E87F30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5580" y="167736"/>
            <a:ext cx="5506087" cy="56434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Multiplicity of large Einstein’s solids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3A152B2-7D84-4EA6-B9A9-62258CCAC834}"/>
              </a:ext>
            </a:extLst>
          </p:cNvPr>
          <p:cNvSpPr txBox="1"/>
          <p:nvPr/>
        </p:nvSpPr>
        <p:spPr>
          <a:xfrm>
            <a:off x="7085967" y="31896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N</a:t>
            </a:r>
            <a:r>
              <a:rPr lang="en-US" dirty="0"/>
              <a:t> is large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2C2DA8-0533-4A59-BF73-8DB7BA5C1444}"/>
              </a:ext>
            </a:extLst>
          </p:cNvPr>
          <p:cNvSpPr txBox="1"/>
          <p:nvPr/>
        </p:nvSpPr>
        <p:spPr>
          <a:xfrm>
            <a:off x="472440" y="3146378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Case:</a:t>
            </a:r>
            <a:r>
              <a:rPr lang="en-US" dirty="0"/>
              <a:t> </a:t>
            </a:r>
            <a:r>
              <a:rPr lang="en-US" i="1" dirty="0"/>
              <a:t>q</a:t>
            </a:r>
            <a:r>
              <a:rPr lang="en-US" dirty="0"/>
              <a:t> &gt;&gt; </a:t>
            </a:r>
            <a:r>
              <a:rPr lang="en-US" i="1" dirty="0"/>
              <a:t>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1D167E8-644C-4CA5-9D27-563718F4FBAA}"/>
                  </a:ext>
                </a:extLst>
              </p:cNvPr>
              <p:cNvSpPr txBox="1"/>
              <p:nvPr/>
            </p:nvSpPr>
            <p:spPr>
              <a:xfrm>
                <a:off x="2362200" y="817974"/>
                <a:ext cx="5638800" cy="7489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Ω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𝑁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!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!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1D167E8-644C-4CA5-9D27-563718F4FB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817974"/>
                <a:ext cx="5638800" cy="74892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61700B4-0929-430B-B134-DE1B5E234B71}"/>
                  </a:ext>
                </a:extLst>
              </p:cNvPr>
              <p:cNvSpPr txBox="1"/>
              <p:nvPr/>
            </p:nvSpPr>
            <p:spPr>
              <a:xfrm>
                <a:off x="2820034" y="1557852"/>
                <a:ext cx="40386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</m:fName>
                        <m:e>
                          <m:r>
                            <a:rPr lang="el-G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𝛺</m:t>
                          </m:r>
                        </m:e>
                      </m:func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𝑙𝑛</m:t>
                          </m:r>
                        </m:fName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</m:d>
                        </m:e>
                      </m:func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!−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𝑙𝑛𝑞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!−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𝑙𝑛𝑁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!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61700B4-0929-430B-B134-DE1B5E234B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0034" y="1557852"/>
                <a:ext cx="4038600" cy="400110"/>
              </a:xfrm>
              <a:prstGeom prst="rect">
                <a:avLst/>
              </a:prstGeom>
              <a:blipFill>
                <a:blip r:embed="rId3"/>
                <a:stretch>
                  <a:fillRect b="-16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F37C68FF-F44B-4091-8C08-7C55720B523B}"/>
              </a:ext>
            </a:extLst>
          </p:cNvPr>
          <p:cNvSpPr txBox="1"/>
          <p:nvPr/>
        </p:nvSpPr>
        <p:spPr>
          <a:xfrm>
            <a:off x="474980" y="1566897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Stirling’s Approximation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CAF9F2D-51F9-4B40-B522-C8F7562C5BBF}"/>
              </a:ext>
            </a:extLst>
          </p:cNvPr>
          <p:cNvCxnSpPr>
            <a:cxnSpLocks/>
          </p:cNvCxnSpPr>
          <p:nvPr/>
        </p:nvCxnSpPr>
        <p:spPr>
          <a:xfrm flipH="1">
            <a:off x="4286249" y="1902858"/>
            <a:ext cx="213361" cy="259654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6DC1C74-1BC6-44D4-8346-0F7438D3B841}"/>
                  </a:ext>
                </a:extLst>
              </p:cNvPr>
              <p:cNvSpPr txBox="1"/>
              <p:nvPr/>
            </p:nvSpPr>
            <p:spPr>
              <a:xfrm>
                <a:off x="2040889" y="2169393"/>
                <a:ext cx="5943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=[</m:t>
                      </m:r>
                      <m:d>
                        <m:d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dirty="0" err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en-US" i="1" dirty="0" err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 dirty="0" err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d>
                      <m:func>
                        <m:func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</m:fName>
                        <m:e>
                          <m:d>
                            <m:dPr>
                              <m:ctrlP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 dirty="0" err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en-US" i="1" dirty="0" err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 dirty="0" err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d>
                        </m:e>
                      </m:func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]−[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𝑞𝑙𝑛𝑞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]−[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𝑁𝑙𝑛𝑁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i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6DC1C74-1BC6-44D4-8346-0F7438D3B8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0889" y="2169393"/>
                <a:ext cx="5943600" cy="369332"/>
              </a:xfrm>
              <a:prstGeom prst="rect">
                <a:avLst/>
              </a:prstGeom>
              <a:blipFill>
                <a:blip r:embed="rId4"/>
                <a:stretch>
                  <a:fillRect r="-103" b="-1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55FC87B-0354-4445-BFCD-8EA6AEE96C1B}"/>
              </a:ext>
            </a:extLst>
          </p:cNvPr>
          <p:cNvCxnSpPr>
            <a:cxnSpLocks/>
          </p:cNvCxnSpPr>
          <p:nvPr/>
        </p:nvCxnSpPr>
        <p:spPr>
          <a:xfrm>
            <a:off x="5600857" y="1932269"/>
            <a:ext cx="297180" cy="270243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91451EA-4167-4ABB-ACA0-7E8A2A58BF82}"/>
              </a:ext>
            </a:extLst>
          </p:cNvPr>
          <p:cNvCxnSpPr>
            <a:cxnSpLocks/>
          </p:cNvCxnSpPr>
          <p:nvPr/>
        </p:nvCxnSpPr>
        <p:spPr>
          <a:xfrm>
            <a:off x="6743223" y="1843431"/>
            <a:ext cx="419100" cy="276720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DA54EB0-A984-41BF-8424-E20C9BCF344B}"/>
                  </a:ext>
                </a:extLst>
              </p:cNvPr>
              <p:cNvSpPr txBox="1"/>
              <p:nvPr/>
            </p:nvSpPr>
            <p:spPr>
              <a:xfrm>
                <a:off x="2021840" y="2671141"/>
                <a:ext cx="4914899" cy="369332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𝑙𝑛</m:t>
                      </m:r>
                      <m:r>
                        <a:rPr lang="el-GR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𝛺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</m:t>
                      </m:r>
                      <m:d>
                        <m:d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dirty="0" err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en-US" i="1" dirty="0" err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 dirty="0" err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d>
                      <m:func>
                        <m:func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</m:fName>
                        <m:e>
                          <m:d>
                            <m:dPr>
                              <m:ctrlP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 dirty="0" err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en-US" i="1" dirty="0" err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 dirty="0" err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d>
                        </m:e>
                      </m:func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𝑙𝑛𝑞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𝑙𝑛𝑁</m:t>
                      </m:r>
                    </m:oMath>
                  </m:oMathPara>
                </a14:m>
                <a:endParaRPr lang="en-US" i="1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DA54EB0-A984-41BF-8424-E20C9BCF34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1840" y="2671141"/>
                <a:ext cx="4914899" cy="369332"/>
              </a:xfrm>
              <a:prstGeom prst="rect">
                <a:avLst/>
              </a:prstGeom>
              <a:blipFill>
                <a:blip r:embed="rId5"/>
                <a:stretch>
                  <a:fillRect b="-12698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rrow: Right 23">
            <a:extLst>
              <a:ext uri="{FF2B5EF4-FFF2-40B4-BE49-F238E27FC236}">
                <a16:creationId xmlns:a16="http://schemas.microsoft.com/office/drawing/2014/main" id="{1428BD42-62BE-46D9-ADB1-9E750BB8F50B}"/>
              </a:ext>
            </a:extLst>
          </p:cNvPr>
          <p:cNvSpPr/>
          <p:nvPr/>
        </p:nvSpPr>
        <p:spPr>
          <a:xfrm>
            <a:off x="1165860" y="2795639"/>
            <a:ext cx="381000" cy="181774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670C5F5-7B86-45AE-AA96-453772C4C30E}"/>
              </a:ext>
            </a:extLst>
          </p:cNvPr>
          <p:cNvSpPr txBox="1"/>
          <p:nvPr/>
        </p:nvSpPr>
        <p:spPr>
          <a:xfrm>
            <a:off x="6992936" y="2660315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---- Eq. (1)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C416201-4FE5-4C9A-9321-FA7ABC953289}"/>
                  </a:ext>
                </a:extLst>
              </p:cNvPr>
              <p:cNvSpPr txBox="1"/>
              <p:nvPr/>
            </p:nvSpPr>
            <p:spPr>
              <a:xfrm>
                <a:off x="1813560" y="3066828"/>
                <a:ext cx="6248400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𝑙𝑛𝑞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⁡(1+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𝑙𝑛𝑞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</m:oMath>
                  </m:oMathPara>
                </a14:m>
                <a:endParaRPr lang="en-US" i="1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C416201-4FE5-4C9A-9321-FA7ABC9532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3560" y="3066828"/>
                <a:ext cx="6248400" cy="71468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09E1444-CA93-4965-8C3C-D703E1B4E050}"/>
                  </a:ext>
                </a:extLst>
              </p:cNvPr>
              <p:cNvSpPr txBox="1"/>
              <p:nvPr/>
            </p:nvSpPr>
            <p:spPr>
              <a:xfrm>
                <a:off x="3657600" y="3783662"/>
                <a:ext cx="550608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Since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≈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𝑤h𝑒𝑛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≫1,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𝑇𝑎𝑦𝑙𝑜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𝑒𝑥𝑝𝑎𝑛𝑠𝑖𝑜𝑛</m:t>
                        </m:r>
                      </m:e>
                    </m:fun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709E1444-CA93-4965-8C3C-D703E1B4E0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783662"/>
                <a:ext cx="5506086" cy="369332"/>
              </a:xfrm>
              <a:prstGeom prst="rect">
                <a:avLst/>
              </a:prstGeom>
              <a:blipFill>
                <a:blip r:embed="rId7"/>
                <a:stretch>
                  <a:fillRect l="-886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8EAC4C55-1B7F-42F5-ADF6-1281537AA539}"/>
              </a:ext>
            </a:extLst>
          </p:cNvPr>
          <p:cNvSpPr txBox="1"/>
          <p:nvPr/>
        </p:nvSpPr>
        <p:spPr>
          <a:xfrm>
            <a:off x="365760" y="3879862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Plugging this back to Eq (1)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E6CBCCC-E76D-47C4-93E3-4A6C5303F4BE}"/>
              </a:ext>
            </a:extLst>
          </p:cNvPr>
          <p:cNvSpPr/>
          <p:nvPr/>
        </p:nvSpPr>
        <p:spPr>
          <a:xfrm>
            <a:off x="6880860" y="3093183"/>
            <a:ext cx="990600" cy="714683"/>
          </a:xfrm>
          <a:prstGeom prst="rect">
            <a:avLst/>
          </a:prstGeom>
          <a:noFill/>
          <a:ln w="158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88F5D1A0-1CCA-4920-85CC-A01C8D5F4C36}"/>
                  </a:ext>
                </a:extLst>
              </p:cNvPr>
              <p:cNvSpPr txBox="1"/>
              <p:nvPr/>
            </p:nvSpPr>
            <p:spPr>
              <a:xfrm>
                <a:off x="2245360" y="4107873"/>
                <a:ext cx="5094923" cy="6575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𝑙𝑛</m:t>
                      </m:r>
                      <m:r>
                        <a:rPr lang="el-GR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𝛺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</m:t>
                      </m:r>
                      <m:d>
                        <m:d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dirty="0" err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en-US" i="1" dirty="0" err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 dirty="0" err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d>
                      <m:func>
                        <m:func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</m:fName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den>
                          </m:f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</m:func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𝑙𝑛𝑞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𝑙𝑛𝑁</m:t>
                      </m:r>
                    </m:oMath>
                  </m:oMathPara>
                </a14:m>
                <a:endParaRPr lang="en-US" i="1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88F5D1A0-1CCA-4920-85CC-A01C8D5F4C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5360" y="4107873"/>
                <a:ext cx="5094923" cy="65755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B5770AAE-9407-4A8B-B39F-ECFA006FC760}"/>
                  </a:ext>
                </a:extLst>
              </p:cNvPr>
              <p:cNvSpPr txBox="1"/>
              <p:nvPr/>
            </p:nvSpPr>
            <p:spPr>
              <a:xfrm>
                <a:off x="1049336" y="4564237"/>
                <a:ext cx="7467600" cy="6948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𝑞𝑙𝑛𝑞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𝑁𝑙𝑛𝑞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p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𝑙𝑛𝑞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𝑙𝑛𝑁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𝑁𝑙𝑛𝑞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𝑁𝑙𝑛𝑁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(1+</m:t>
                      </m:r>
                      <m:f>
                        <m:f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i="1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B5770AAE-9407-4A8B-B39F-ECFA006FC7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9336" y="4564237"/>
                <a:ext cx="7467600" cy="69480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23C3ECF-D81A-40AB-9D94-62D51D94F32C}"/>
                  </a:ext>
                </a:extLst>
              </p:cNvPr>
              <p:cNvSpPr txBox="1"/>
              <p:nvPr/>
            </p:nvSpPr>
            <p:spPr>
              <a:xfrm>
                <a:off x="838200" y="5201145"/>
                <a:ext cx="5257800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𝑙𝑛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𝑙𝑛𝑞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𝑙𝑛𝑁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𝑁𝑙𝑛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23C3ECF-D81A-40AB-9D94-62D51D94F3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5201145"/>
                <a:ext cx="5257800" cy="71468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30B8405-44AC-496B-8ACA-5E1F0F4A49A0}"/>
                  </a:ext>
                </a:extLst>
              </p:cNvPr>
              <p:cNvSpPr txBox="1"/>
              <p:nvPr/>
            </p:nvSpPr>
            <p:spPr>
              <a:xfrm>
                <a:off x="6306027" y="5300148"/>
                <a:ext cx="2420936" cy="468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Since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≪1⇒1+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den>
                    </m:f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US" sz="16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30B8405-44AC-496B-8ACA-5E1F0F4A49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6027" y="5300148"/>
                <a:ext cx="2420936" cy="468975"/>
              </a:xfrm>
              <a:prstGeom prst="rect">
                <a:avLst/>
              </a:prstGeom>
              <a:blipFill>
                <a:blip r:embed="rId11"/>
                <a:stretch>
                  <a:fillRect l="-1256" b="-25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551512F5-9663-46A5-92C6-B080354299AE}"/>
                  </a:ext>
                </a:extLst>
              </p:cNvPr>
              <p:cNvSpPr txBox="1"/>
              <p:nvPr/>
            </p:nvSpPr>
            <p:spPr>
              <a:xfrm>
                <a:off x="820735" y="5888560"/>
                <a:ext cx="3478214" cy="5718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ea typeface="Cambria Math" panose="02040503050406030204" pitchFamily="18" charset="0"/>
                    <a:sym typeface="Wingdings" panose="05000000000000000000" pitchFamily="2" charset="2"/>
                  </a:rPr>
                  <a:t>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Ω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𝑁𝑙𝑛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den>
                        </m:f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𝑒𝑞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den>
                        </m:f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sup>
                    </m:sSup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551512F5-9663-46A5-92C6-B080354299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735" y="5888560"/>
                <a:ext cx="3478214" cy="571823"/>
              </a:xfrm>
              <a:prstGeom prst="rect">
                <a:avLst/>
              </a:prstGeom>
              <a:blipFill>
                <a:blip r:embed="rId12"/>
                <a:stretch>
                  <a:fillRect l="-1930" b="-63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>
            <a:extLst>
              <a:ext uri="{FF2B5EF4-FFF2-40B4-BE49-F238E27FC236}">
                <a16:creationId xmlns:a16="http://schemas.microsoft.com/office/drawing/2014/main" id="{2D767E4A-1AE9-47A7-B90B-4CCAE64BF697}"/>
              </a:ext>
            </a:extLst>
          </p:cNvPr>
          <p:cNvSpPr txBox="1"/>
          <p:nvPr/>
        </p:nvSpPr>
        <p:spPr>
          <a:xfrm>
            <a:off x="6410643" y="5851305"/>
            <a:ext cx="2420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large Einstein’s solid when </a:t>
            </a:r>
            <a:r>
              <a:rPr lang="en-US" i="1" dirty="0"/>
              <a:t>q &gt;&gt; 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ACA00A83-AB24-4093-9CD7-8614FC87C615}"/>
                  </a:ext>
                </a:extLst>
              </p:cNvPr>
              <p:cNvSpPr txBox="1"/>
              <p:nvPr/>
            </p:nvSpPr>
            <p:spPr>
              <a:xfrm>
                <a:off x="4783136" y="5966305"/>
                <a:ext cx="1573847" cy="584584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ea typeface="Cambria Math" panose="02040503050406030204" pitchFamily="18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Ω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𝑒𝑞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ACA00A83-AB24-4093-9CD7-8614FC87C6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3136" y="5966305"/>
                <a:ext cx="1573847" cy="58458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158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1227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2" grpId="0"/>
      <p:bldP spid="23" grpId="0" animBg="1"/>
      <p:bldP spid="24" grpId="0" animBg="1"/>
      <p:bldP spid="25" grpId="0"/>
      <p:bldP spid="29" grpId="0"/>
      <p:bldP spid="30" grpId="0"/>
      <p:bldP spid="31" grpId="0"/>
      <p:bldP spid="32" grpId="0" animBg="1"/>
      <p:bldP spid="34" grpId="0"/>
      <p:bldP spid="36" grpId="0"/>
      <p:bldP spid="37" grpId="0"/>
      <p:bldP spid="41" grpId="0"/>
      <p:bldP spid="42" grpId="0"/>
      <p:bldP spid="43" grpId="0"/>
      <p:bldP spid="4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1"/>
            <a:ext cx="8610600" cy="628930"/>
          </a:xfrm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Multiplicity of a Large Einstein Solid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itchFamily="18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268" name="Object 2"/>
              <p:cNvSpPr txBox="1"/>
              <p:nvPr/>
            </p:nvSpPr>
            <p:spPr bwMode="auto">
              <a:xfrm>
                <a:off x="1068388" y="1641475"/>
                <a:ext cx="4968386" cy="949325"/>
              </a:xfrm>
              <a:prstGeom prst="rect">
                <a:avLst/>
              </a:prstGeom>
              <a:noFill/>
              <a:ln w="254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Ω</m:t>
                      </m:r>
                      <m:r>
                        <a:rPr lang="en-US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)≈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  <m:func>
                            <m:funcPr>
                              <m:ctrlPr>
                                <a:rPr lang="en-US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8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US" sz="2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num>
                                <m:den>
                                  <m:r>
                                    <a:rPr lang="en-US" sz="2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</m:func>
                        </m:sup>
                      </m:sSup>
                      <m:sSup>
                        <m:sSupPr>
                          <m:ctrlPr>
                            <a:rPr lang="en-US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</m:sSup>
                      <m:r>
                        <a:rPr lang="en-US" sz="2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𝑒𝑞</m:t>
                                  </m:r>
                                </m:num>
                                <m:den>
                                  <m:r>
                                    <a:rPr lang="en-US" sz="2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268" name="Object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68388" y="1641475"/>
                <a:ext cx="4968386" cy="9493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4F290BBF-D6ED-4DC4-8C4B-769BBF83D55D}"/>
              </a:ext>
            </a:extLst>
          </p:cNvPr>
          <p:cNvSpPr txBox="1"/>
          <p:nvPr/>
        </p:nvSpPr>
        <p:spPr>
          <a:xfrm>
            <a:off x="1600200" y="998259"/>
            <a:ext cx="37497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For high-temperature limit </a:t>
            </a:r>
            <a:r>
              <a:rPr lang="en-US" sz="2000" i="1" dirty="0">
                <a:solidFill>
                  <a:srgbClr val="FF0000"/>
                </a:solidFill>
              </a:rPr>
              <a:t>q &gt;&gt; 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7F126E-3EA3-4CD4-A836-156898B73708}"/>
              </a:ext>
            </a:extLst>
          </p:cNvPr>
          <p:cNvSpPr txBox="1"/>
          <p:nvPr/>
        </p:nvSpPr>
        <p:spPr>
          <a:xfrm>
            <a:off x="1068388" y="3204722"/>
            <a:ext cx="36792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For low-temperature limit </a:t>
            </a:r>
            <a:r>
              <a:rPr lang="en-US" sz="2000" i="1" dirty="0">
                <a:solidFill>
                  <a:srgbClr val="FF0000"/>
                </a:solidFill>
              </a:rPr>
              <a:t>q &lt;&lt; 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344E093-88D4-4C00-BD13-890E988C88E9}"/>
                  </a:ext>
                </a:extLst>
              </p:cNvPr>
              <p:cNvSpPr txBox="1"/>
              <p:nvPr/>
            </p:nvSpPr>
            <p:spPr>
              <a:xfrm>
                <a:off x="3258294" y="3952709"/>
                <a:ext cx="2356927" cy="872739"/>
              </a:xfrm>
              <a:prstGeom prst="rect">
                <a:avLst/>
              </a:prstGeom>
              <a:noFill/>
              <a:ln w="28575">
                <a:solidFill>
                  <a:schemeClr val="accent2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Ω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</m:t>
                      </m:r>
                      <m:sSup>
                        <m:sSup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𝑒𝑁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344E093-88D4-4C00-BD13-890E988C88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8294" y="3952709"/>
                <a:ext cx="2356927" cy="87273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9523D43A-0572-4970-A326-21FFD90CD1E9}"/>
              </a:ext>
            </a:extLst>
          </p:cNvPr>
          <p:cNvSpPr txBox="1"/>
          <p:nvPr/>
        </p:nvSpPr>
        <p:spPr>
          <a:xfrm>
            <a:off x="6041854" y="4102269"/>
            <a:ext cx="22676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P: 2.17</a:t>
            </a:r>
          </a:p>
          <a:p>
            <a:r>
              <a:rPr lang="en-US" dirty="0"/>
              <a:t>One of Assignment#4</a:t>
            </a:r>
          </a:p>
        </p:txBody>
      </p:sp>
    </p:spTree>
    <p:extLst>
      <p:ext uri="{BB962C8B-B14F-4D97-AF65-F5344CB8AC3E}">
        <p14:creationId xmlns:p14="http://schemas.microsoft.com/office/powerpoint/2010/main" val="1441452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76400" y="246063"/>
            <a:ext cx="7239000" cy="457200"/>
          </a:xfrm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Sharpness of the Multiplicity Function</a:t>
            </a:r>
          </a:p>
        </p:txBody>
      </p:sp>
      <p:graphicFrame>
        <p:nvGraphicFramePr>
          <p:cNvPr id="46083" name="Object 32"/>
          <p:cNvGraphicFramePr>
            <a:graphicFrameLocks noChangeAspect="1"/>
          </p:cNvGraphicFramePr>
          <p:nvPr/>
        </p:nvGraphicFramePr>
        <p:xfrm>
          <a:off x="3024188" y="1600200"/>
          <a:ext cx="5286375" cy="98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527200" imgH="469800" progId="Equation.3">
                  <p:embed/>
                </p:oleObj>
              </mc:Choice>
              <mc:Fallback>
                <p:oleObj name="Equation" r:id="rId3" imgW="2527200" imgH="469800" progId="Equation.3">
                  <p:embed/>
                  <p:pic>
                    <p:nvPicPr>
                      <p:cNvPr id="46083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4188" y="1600200"/>
                        <a:ext cx="5286375" cy="985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4" name="Rectangle 34"/>
          <p:cNvSpPr>
            <a:spLocks noChangeArrowheads="1"/>
          </p:cNvSpPr>
          <p:nvPr/>
        </p:nvSpPr>
        <p:spPr bwMode="auto">
          <a:xfrm>
            <a:off x="2661920" y="770890"/>
            <a:ext cx="58689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cs typeface="Times New Roman" panose="02020603050405020304" pitchFamily="18" charset="0"/>
              </a:rPr>
              <a:t>How sharp is the peak? Let’s consider small deviations from the maximum for two identical sub-systems:</a:t>
            </a:r>
            <a:endParaRPr lang="en-US" sz="2000" dirty="0">
              <a:cs typeface="Times New Roman" panose="02020603050405020304" pitchFamily="18" charset="0"/>
              <a:sym typeface="Symbol" pitchFamily="18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085" name="Rectangle 37"/>
              <p:cNvSpPr>
                <a:spLocks noChangeArrowheads="1"/>
              </p:cNvSpPr>
              <p:nvPr/>
            </p:nvSpPr>
            <p:spPr bwMode="auto">
              <a:xfrm>
                <a:off x="849314" y="5421674"/>
                <a:ext cx="1962150" cy="6218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itchFamily="18" charset="2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itchFamily="18" charset="2"/>
                            </a:rPr>
                            <m:t>𝒒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itchFamily="18" charset="2"/>
                            </a:rPr>
                            <m:t>𝑨</m:t>
                          </m:r>
                        </m:sub>
                      </m:sSub>
                      <m:r>
                        <a:rPr lang="en-US" sz="20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  <a:sym typeface="Symbol" pitchFamily="18" charset="2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itchFamily="18" charset="2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itchFamily="18" charset="2"/>
                            </a:rPr>
                            <m:t>𝒒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itchFamily="18" charset="2"/>
                            </a:rPr>
                            <m:t>𝟐</m:t>
                          </m:r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  <a:sym typeface="Symbol" pitchFamily="18" charset="2"/>
                        </a:rPr>
                        <m:t>+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  <a:sym typeface="Symbol" pitchFamily="18" charset="2"/>
                        </a:rPr>
                        <m:t>𝒙</m:t>
                      </m:r>
                    </m:oMath>
                  </m:oMathPara>
                </a14:m>
                <a:endParaRPr lang="en-US" sz="2000" b="1" dirty="0">
                  <a:cs typeface="Times New Roman" panose="02020603050405020304" pitchFamily="18" charset="0"/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46085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49314" y="5421674"/>
                <a:ext cx="1962150" cy="62183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087" name="Rectangle 39"/>
          <p:cNvSpPr>
            <a:spLocks noChangeArrowheads="1"/>
          </p:cNvSpPr>
          <p:nvPr/>
        </p:nvSpPr>
        <p:spPr bwMode="auto">
          <a:xfrm>
            <a:off x="6062346" y="5509813"/>
            <a:ext cx="13541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cs typeface="Times New Roman" panose="02020603050405020304" pitchFamily="18" charset="0"/>
                <a:sym typeface="Symbol" pitchFamily="18" charset="2"/>
              </a:rPr>
              <a:t>(</a:t>
            </a:r>
            <a:r>
              <a:rPr lang="en-US" sz="2000" b="1" i="1" dirty="0">
                <a:cs typeface="Times New Roman" panose="02020603050405020304" pitchFamily="18" charset="0"/>
                <a:sym typeface="Symbol" pitchFamily="18" charset="2"/>
              </a:rPr>
              <a:t>x</a:t>
            </a:r>
            <a:r>
              <a:rPr lang="en-US" sz="2000" dirty="0">
                <a:cs typeface="Times New Roman" panose="02020603050405020304" pitchFamily="18" charset="0"/>
                <a:sym typeface="Symbol" pitchFamily="18" charset="2"/>
              </a:rPr>
              <a:t> &lt;&lt; 1)</a:t>
            </a:r>
          </a:p>
        </p:txBody>
      </p:sp>
      <p:sp>
        <p:nvSpPr>
          <p:cNvPr id="46090" name="Rectangle 42"/>
          <p:cNvSpPr>
            <a:spLocks noChangeArrowheads="1"/>
          </p:cNvSpPr>
          <p:nvPr/>
        </p:nvSpPr>
        <p:spPr bwMode="auto">
          <a:xfrm>
            <a:off x="608013" y="414338"/>
            <a:ext cx="6429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>
                <a:latin typeface="Arial" charset="0"/>
                <a:sym typeface="Symbol" pitchFamily="18" charset="2"/>
              </a:rPr>
              <a:t> </a:t>
            </a:r>
            <a:r>
              <a:rPr lang="en-US" sz="1800" b="1" baseline="-25000" dirty="0">
                <a:latin typeface="Arial" charset="0"/>
                <a:sym typeface="Symbol" pitchFamily="18" charset="2"/>
              </a:rPr>
              <a:t>AB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F3D47A6-A791-4C6D-A2D4-10395A6E4408}"/>
              </a:ext>
            </a:extLst>
          </p:cNvPr>
          <p:cNvGrpSpPr/>
          <p:nvPr/>
        </p:nvGrpSpPr>
        <p:grpSpPr>
          <a:xfrm>
            <a:off x="625476" y="685973"/>
            <a:ext cx="2185987" cy="1574800"/>
            <a:chOff x="531813" y="558800"/>
            <a:chExt cx="2185987" cy="1574800"/>
          </a:xfrm>
        </p:grpSpPr>
        <p:sp>
          <p:nvSpPr>
            <p:cNvPr id="46088" name="Line 40"/>
            <p:cNvSpPr>
              <a:spLocks noChangeShapeType="1"/>
            </p:cNvSpPr>
            <p:nvPr/>
          </p:nvSpPr>
          <p:spPr bwMode="auto">
            <a:xfrm>
              <a:off x="531813" y="558800"/>
              <a:ext cx="0" cy="1143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089" name="Line 41"/>
            <p:cNvSpPr>
              <a:spLocks noChangeShapeType="1"/>
            </p:cNvSpPr>
            <p:nvPr/>
          </p:nvSpPr>
          <p:spPr bwMode="auto">
            <a:xfrm>
              <a:off x="531813" y="1701800"/>
              <a:ext cx="1981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091" name="Rectangle 43"/>
            <p:cNvSpPr>
              <a:spLocks noChangeArrowheads="1"/>
            </p:cNvSpPr>
            <p:nvPr/>
          </p:nvSpPr>
          <p:spPr bwMode="auto">
            <a:xfrm>
              <a:off x="2284413" y="1704975"/>
              <a:ext cx="433387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b="1" i="1">
                  <a:latin typeface="Arial" charset="0"/>
                  <a:sym typeface="Symbol" pitchFamily="18" charset="2"/>
                </a:rPr>
                <a:t>q</a:t>
              </a:r>
              <a:r>
                <a:rPr lang="en-US" sz="1800" b="1" baseline="-25000">
                  <a:latin typeface="Arial" charset="0"/>
                  <a:sym typeface="Symbol" pitchFamily="18" charset="2"/>
                </a:rPr>
                <a:t>A</a:t>
              </a:r>
              <a:endParaRPr lang="en-US" sz="1800" b="1">
                <a:latin typeface="Arial" charset="0"/>
                <a:sym typeface="Symbol" pitchFamily="18" charset="2"/>
              </a:endParaRPr>
            </a:p>
          </p:txBody>
        </p:sp>
        <p:sp>
          <p:nvSpPr>
            <p:cNvPr id="46092" name="Line 44"/>
            <p:cNvSpPr>
              <a:spLocks noChangeShapeType="1"/>
            </p:cNvSpPr>
            <p:nvPr/>
          </p:nvSpPr>
          <p:spPr bwMode="auto">
            <a:xfrm>
              <a:off x="1446213" y="16256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093" name="Freeform 45"/>
            <p:cNvSpPr>
              <a:spLocks/>
            </p:cNvSpPr>
            <p:nvPr/>
          </p:nvSpPr>
          <p:spPr bwMode="auto">
            <a:xfrm flipH="1">
              <a:off x="1446213" y="719138"/>
              <a:ext cx="914400" cy="1025525"/>
            </a:xfrm>
            <a:custGeom>
              <a:avLst/>
              <a:gdLst>
                <a:gd name="T0" fmla="*/ 0 w 560"/>
                <a:gd name="T1" fmla="*/ 971550 h 646"/>
                <a:gd name="T2" fmla="*/ 760911 w 560"/>
                <a:gd name="T3" fmla="*/ 914400 h 646"/>
                <a:gd name="T4" fmla="*/ 850719 w 560"/>
                <a:gd name="T5" fmla="*/ 796925 h 646"/>
                <a:gd name="T6" fmla="*/ 896439 w 560"/>
                <a:gd name="T7" fmla="*/ 406400 h 646"/>
                <a:gd name="T8" fmla="*/ 911134 w 560"/>
                <a:gd name="T9" fmla="*/ 0 h 6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60"/>
                <a:gd name="T16" fmla="*/ 0 h 646"/>
                <a:gd name="T17" fmla="*/ 560 w 560"/>
                <a:gd name="T18" fmla="*/ 646 h 6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60" h="646">
                  <a:moveTo>
                    <a:pt x="0" y="612"/>
                  </a:moveTo>
                  <a:cubicBezTo>
                    <a:pt x="156" y="605"/>
                    <a:pt x="327" y="646"/>
                    <a:pt x="466" y="576"/>
                  </a:cubicBezTo>
                  <a:cubicBezTo>
                    <a:pt x="493" y="563"/>
                    <a:pt x="501" y="523"/>
                    <a:pt x="521" y="502"/>
                  </a:cubicBezTo>
                  <a:cubicBezTo>
                    <a:pt x="541" y="422"/>
                    <a:pt x="536" y="338"/>
                    <a:pt x="549" y="256"/>
                  </a:cubicBezTo>
                  <a:cubicBezTo>
                    <a:pt x="560" y="73"/>
                    <a:pt x="558" y="158"/>
                    <a:pt x="558" y="0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46094" name="Freeform 46"/>
            <p:cNvSpPr>
              <a:spLocks/>
            </p:cNvSpPr>
            <p:nvPr/>
          </p:nvSpPr>
          <p:spPr bwMode="auto">
            <a:xfrm>
              <a:off x="531813" y="711200"/>
              <a:ext cx="889000" cy="1025525"/>
            </a:xfrm>
            <a:custGeom>
              <a:avLst/>
              <a:gdLst>
                <a:gd name="T0" fmla="*/ 0 w 560"/>
                <a:gd name="T1" fmla="*/ 971550 h 646"/>
                <a:gd name="T2" fmla="*/ 739775 w 560"/>
                <a:gd name="T3" fmla="*/ 914400 h 646"/>
                <a:gd name="T4" fmla="*/ 827088 w 560"/>
                <a:gd name="T5" fmla="*/ 796925 h 646"/>
                <a:gd name="T6" fmla="*/ 871538 w 560"/>
                <a:gd name="T7" fmla="*/ 406400 h 646"/>
                <a:gd name="T8" fmla="*/ 885825 w 560"/>
                <a:gd name="T9" fmla="*/ 0 h 6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60"/>
                <a:gd name="T16" fmla="*/ 0 h 646"/>
                <a:gd name="T17" fmla="*/ 560 w 560"/>
                <a:gd name="T18" fmla="*/ 646 h 6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60" h="646">
                  <a:moveTo>
                    <a:pt x="0" y="612"/>
                  </a:moveTo>
                  <a:cubicBezTo>
                    <a:pt x="156" y="605"/>
                    <a:pt x="327" y="646"/>
                    <a:pt x="466" y="576"/>
                  </a:cubicBezTo>
                  <a:cubicBezTo>
                    <a:pt x="493" y="563"/>
                    <a:pt x="501" y="523"/>
                    <a:pt x="521" y="502"/>
                  </a:cubicBezTo>
                  <a:cubicBezTo>
                    <a:pt x="541" y="422"/>
                    <a:pt x="536" y="338"/>
                    <a:pt x="549" y="256"/>
                  </a:cubicBezTo>
                  <a:cubicBezTo>
                    <a:pt x="560" y="73"/>
                    <a:pt x="558" y="158"/>
                    <a:pt x="558" y="0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46095" name="Rectangle 47"/>
            <p:cNvSpPr>
              <a:spLocks noChangeArrowheads="1"/>
            </p:cNvSpPr>
            <p:nvPr/>
          </p:nvSpPr>
          <p:spPr bwMode="auto">
            <a:xfrm>
              <a:off x="1219200" y="1766888"/>
              <a:ext cx="5143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b="1" i="1">
                  <a:latin typeface="Arial" charset="0"/>
                  <a:sym typeface="Symbol" pitchFamily="18" charset="2"/>
                </a:rPr>
                <a:t>q</a:t>
              </a:r>
              <a:r>
                <a:rPr lang="en-US" sz="1800" b="1">
                  <a:latin typeface="Arial" charset="0"/>
                  <a:sym typeface="Symbol" pitchFamily="18" charset="2"/>
                </a:rPr>
                <a:t>/2</a:t>
              </a:r>
            </a:p>
          </p:txBody>
        </p:sp>
        <p:sp>
          <p:nvSpPr>
            <p:cNvPr id="46096" name="Line 48"/>
            <p:cNvSpPr>
              <a:spLocks noChangeShapeType="1"/>
            </p:cNvSpPr>
            <p:nvPr/>
          </p:nvSpPr>
          <p:spPr bwMode="auto">
            <a:xfrm>
              <a:off x="912813" y="132080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097" name="Line 49"/>
            <p:cNvSpPr>
              <a:spLocks noChangeShapeType="1"/>
            </p:cNvSpPr>
            <p:nvPr/>
          </p:nvSpPr>
          <p:spPr bwMode="auto">
            <a:xfrm flipH="1">
              <a:off x="1474788" y="1320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098" name="Rectangle 52"/>
            <p:cNvSpPr>
              <a:spLocks noChangeArrowheads="1"/>
            </p:cNvSpPr>
            <p:nvPr/>
          </p:nvSpPr>
          <p:spPr bwMode="auto">
            <a:xfrm>
              <a:off x="1598613" y="939800"/>
              <a:ext cx="544512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latin typeface="Arial" charset="0"/>
                  <a:sym typeface="Symbol" pitchFamily="18" charset="2"/>
                </a:rPr>
                <a:t>2</a:t>
              </a:r>
              <a:r>
                <a:rPr lang="en-US" sz="1600" b="1" i="1">
                  <a:latin typeface="Arial" charset="0"/>
                  <a:sym typeface="Symbol" pitchFamily="18" charset="2"/>
                </a:rPr>
                <a:t>q</a:t>
              </a:r>
            </a:p>
          </p:txBody>
        </p:sp>
      </p:grpSp>
      <p:sp>
        <p:nvSpPr>
          <p:cNvPr id="46099" name="Rectangle 61"/>
          <p:cNvSpPr>
            <a:spLocks noChangeArrowheads="1"/>
          </p:cNvSpPr>
          <p:nvPr/>
        </p:nvSpPr>
        <p:spPr bwMode="auto">
          <a:xfrm>
            <a:off x="766762" y="2611705"/>
            <a:ext cx="761523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cs typeface="Times New Roman" panose="02020603050405020304" pitchFamily="18" charset="0"/>
              </a:rPr>
              <a:t>where </a:t>
            </a:r>
            <a:r>
              <a:rPr lang="en-US" sz="2000" i="1" dirty="0" err="1">
                <a:cs typeface="Times New Roman" panose="02020603050405020304" pitchFamily="18" charset="0"/>
              </a:rPr>
              <a:t>q</a:t>
            </a:r>
            <a:r>
              <a:rPr lang="en-US" sz="2000" i="1" baseline="-25000" dirty="0" err="1">
                <a:cs typeface="Times New Roman" panose="02020603050405020304" pitchFamily="18" charset="0"/>
              </a:rPr>
              <a:t>A</a:t>
            </a:r>
            <a:r>
              <a:rPr lang="en-US" sz="2000" dirty="0">
                <a:cs typeface="Times New Roman" panose="02020603050405020304" pitchFamily="18" charset="0"/>
              </a:rPr>
              <a:t> and </a:t>
            </a:r>
            <a:r>
              <a:rPr lang="en-US" sz="2000" i="1" dirty="0" err="1">
                <a:cs typeface="Times New Roman" panose="02020603050405020304" pitchFamily="18" charset="0"/>
              </a:rPr>
              <a:t>q</a:t>
            </a:r>
            <a:r>
              <a:rPr lang="en-US" sz="2000" i="1" baseline="-25000" dirty="0" err="1">
                <a:cs typeface="Times New Roman" panose="02020603050405020304" pitchFamily="18" charset="0"/>
              </a:rPr>
              <a:t>B</a:t>
            </a:r>
            <a:r>
              <a:rPr lang="en-US" sz="2000" dirty="0">
                <a:cs typeface="Times New Roman" panose="02020603050405020304" pitchFamily="18" charset="0"/>
              </a:rPr>
              <a:t> are the numbers of energy units in solids A and B, with </a:t>
            </a:r>
            <a:r>
              <a:rPr lang="en-US" sz="2000" i="1" dirty="0" err="1">
                <a:cs typeface="Times New Roman" panose="02020603050405020304" pitchFamily="18" charset="0"/>
              </a:rPr>
              <a:t>q</a:t>
            </a:r>
            <a:r>
              <a:rPr lang="en-US" sz="2000" i="1" baseline="-25000" dirty="0" err="1">
                <a:cs typeface="Times New Roman" panose="02020603050405020304" pitchFamily="18" charset="0"/>
              </a:rPr>
              <a:t>A</a:t>
            </a:r>
            <a:r>
              <a:rPr lang="en-US" sz="2000" dirty="0">
                <a:cs typeface="Times New Roman" panose="02020603050405020304" pitchFamily="18" charset="0"/>
              </a:rPr>
              <a:t> + </a:t>
            </a:r>
            <a:r>
              <a:rPr lang="en-US" sz="2000" i="1" dirty="0" err="1">
                <a:cs typeface="Times New Roman" panose="02020603050405020304" pitchFamily="18" charset="0"/>
              </a:rPr>
              <a:t>q</a:t>
            </a:r>
            <a:r>
              <a:rPr lang="en-US" sz="2000" i="1" baseline="-25000" dirty="0" err="1">
                <a:cs typeface="Times New Roman" panose="02020603050405020304" pitchFamily="18" charset="0"/>
              </a:rPr>
              <a:t>B</a:t>
            </a:r>
            <a:r>
              <a:rPr lang="en-US" sz="2000" dirty="0">
                <a:cs typeface="Times New Roman" panose="02020603050405020304" pitchFamily="18" charset="0"/>
              </a:rPr>
              <a:t> = </a:t>
            </a:r>
            <a:r>
              <a:rPr lang="en-US" sz="2000" i="1" dirty="0">
                <a:cs typeface="Times New Roman" panose="02020603050405020304" pitchFamily="18" charset="0"/>
              </a:rPr>
              <a:t>q.  </a:t>
            </a:r>
            <a:r>
              <a:rPr lang="en-US" sz="2000" dirty="0">
                <a:cs typeface="Times New Roman" panose="02020603050405020304" pitchFamily="18" charset="0"/>
              </a:rPr>
              <a:t>The above function will have a sharp peak at </a:t>
            </a:r>
            <a:r>
              <a:rPr lang="en-US" sz="2000" i="1" dirty="0" err="1">
                <a:cs typeface="Times New Roman" panose="02020603050405020304" pitchFamily="18" charset="0"/>
              </a:rPr>
              <a:t>q</a:t>
            </a:r>
            <a:r>
              <a:rPr lang="en-US" sz="2000" i="1" baseline="-25000" dirty="0" err="1">
                <a:cs typeface="Times New Roman" panose="02020603050405020304" pitchFamily="18" charset="0"/>
              </a:rPr>
              <a:t>A</a:t>
            </a:r>
            <a:r>
              <a:rPr lang="en-US" sz="2000" dirty="0">
                <a:cs typeface="Times New Roman" panose="02020603050405020304" pitchFamily="18" charset="0"/>
              </a:rPr>
              <a:t> = </a:t>
            </a:r>
            <a:r>
              <a:rPr lang="en-US" sz="2000" i="1" dirty="0" err="1">
                <a:cs typeface="Times New Roman" panose="02020603050405020304" pitchFamily="18" charset="0"/>
              </a:rPr>
              <a:t>q</a:t>
            </a:r>
            <a:r>
              <a:rPr lang="en-US" sz="2000" i="1" baseline="-25000" dirty="0" err="1">
                <a:cs typeface="Times New Roman" panose="02020603050405020304" pitchFamily="18" charset="0"/>
              </a:rPr>
              <a:t>B</a:t>
            </a:r>
            <a:r>
              <a:rPr lang="en-US" sz="2000" dirty="0">
                <a:cs typeface="Times New Roman" panose="02020603050405020304" pitchFamily="18" charset="0"/>
              </a:rPr>
              <a:t> = </a:t>
            </a:r>
            <a:r>
              <a:rPr lang="en-US" sz="2000" i="1" dirty="0">
                <a:cs typeface="Times New Roman" panose="02020603050405020304" pitchFamily="18" charset="0"/>
              </a:rPr>
              <a:t>q</a:t>
            </a:r>
            <a:r>
              <a:rPr lang="en-US" sz="2000" dirty="0">
                <a:cs typeface="Times New Roman" panose="02020603050405020304" pitchFamily="18" charset="0"/>
              </a:rPr>
              <a:t>/2, where the energy is distributed equally between the solids.  The height of this peak is a very large number.</a:t>
            </a:r>
          </a:p>
        </p:txBody>
      </p:sp>
      <p:graphicFrame>
        <p:nvGraphicFramePr>
          <p:cNvPr id="46100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0677753"/>
              </p:ext>
            </p:extLst>
          </p:nvPr>
        </p:nvGraphicFramePr>
        <p:xfrm>
          <a:off x="4265612" y="3705323"/>
          <a:ext cx="3108325" cy="98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485720" imgH="469800" progId="Equation.3">
                  <p:embed/>
                </p:oleObj>
              </mc:Choice>
              <mc:Fallback>
                <p:oleObj name="Equation" r:id="rId6" imgW="1485720" imgH="469800" progId="Equation.3">
                  <p:embed/>
                  <p:pic>
                    <p:nvPicPr>
                      <p:cNvPr id="4610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5612" y="3705323"/>
                        <a:ext cx="3108325" cy="985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101" name="Rectangle 61"/>
          <p:cNvSpPr>
            <a:spLocks noChangeArrowheads="1"/>
          </p:cNvSpPr>
          <p:nvPr/>
        </p:nvSpPr>
        <p:spPr bwMode="auto">
          <a:xfrm>
            <a:off x="464186" y="4874229"/>
            <a:ext cx="6019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cs typeface="Times New Roman" panose="02020603050405020304" pitchFamily="18" charset="0"/>
              </a:rPr>
              <a:t>To determine how the graph looks near the peak, use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37">
                <a:extLst>
                  <a:ext uri="{FF2B5EF4-FFF2-40B4-BE49-F238E27FC236}">
                    <a16:creationId xmlns:a16="http://schemas.microsoft.com/office/drawing/2014/main" id="{01E5A7BE-CB79-4B46-BB13-DC7764031E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0925" y="5421674"/>
                <a:ext cx="1962150" cy="6218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itchFamily="18" charset="2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itchFamily="18" charset="2"/>
                            </a:rPr>
                            <m:t>𝒒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itchFamily="18" charset="2"/>
                            </a:rPr>
                            <m:t>𝑩</m:t>
                          </m:r>
                        </m:sub>
                      </m:sSub>
                      <m:r>
                        <a:rPr lang="en-US" sz="20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  <a:sym typeface="Symbol" pitchFamily="18" charset="2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itchFamily="18" charset="2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itchFamily="18" charset="2"/>
                            </a:rPr>
                            <m:t>𝒒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itchFamily="18" charset="2"/>
                            </a:rPr>
                            <m:t>𝟐</m:t>
                          </m:r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  <a:sym typeface="Symbol" pitchFamily="18" charset="2"/>
                        </a:rPr>
                        <m:t>−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  <a:sym typeface="Symbol" pitchFamily="18" charset="2"/>
                        </a:rPr>
                        <m:t>𝒙</m:t>
                      </m:r>
                    </m:oMath>
                  </m:oMathPara>
                </a14:m>
                <a:endParaRPr lang="en-US" sz="2000" b="1" dirty="0">
                  <a:cs typeface="Times New Roman" panose="02020603050405020304" pitchFamily="18" charset="0"/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23" name="Rectangle 37">
                <a:extLst>
                  <a:ext uri="{FF2B5EF4-FFF2-40B4-BE49-F238E27FC236}">
                    <a16:creationId xmlns:a16="http://schemas.microsoft.com/office/drawing/2014/main" id="{01E5A7BE-CB79-4B46-BB13-DC7764031E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90925" y="5421674"/>
                <a:ext cx="1962150" cy="62183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/>
      <p:bldP spid="46087" grpId="0"/>
      <p:bldP spid="46099" grpId="0"/>
      <p:bldP spid="46101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38973" y="132572"/>
            <a:ext cx="6330950" cy="457200"/>
          </a:xfrm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Sharpness of the Multiplicity Function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B5D7268-952E-46AF-9539-3563C2B3FBF1}"/>
              </a:ext>
            </a:extLst>
          </p:cNvPr>
          <p:cNvGrpSpPr/>
          <p:nvPr/>
        </p:nvGrpSpPr>
        <p:grpSpPr>
          <a:xfrm>
            <a:off x="486093" y="531814"/>
            <a:ext cx="2185987" cy="1719262"/>
            <a:chOff x="531813" y="414338"/>
            <a:chExt cx="2185987" cy="1719262"/>
          </a:xfrm>
        </p:grpSpPr>
        <p:sp>
          <p:nvSpPr>
            <p:cNvPr id="49155" name="Line 40"/>
            <p:cNvSpPr>
              <a:spLocks noChangeShapeType="1"/>
            </p:cNvSpPr>
            <p:nvPr/>
          </p:nvSpPr>
          <p:spPr bwMode="auto">
            <a:xfrm>
              <a:off x="531813" y="558800"/>
              <a:ext cx="0" cy="1143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56" name="Line 41"/>
            <p:cNvSpPr>
              <a:spLocks noChangeShapeType="1"/>
            </p:cNvSpPr>
            <p:nvPr/>
          </p:nvSpPr>
          <p:spPr bwMode="auto">
            <a:xfrm>
              <a:off x="531813" y="1701800"/>
              <a:ext cx="1981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57" name="Rectangle 42"/>
            <p:cNvSpPr>
              <a:spLocks noChangeArrowheads="1"/>
            </p:cNvSpPr>
            <p:nvPr/>
          </p:nvSpPr>
          <p:spPr bwMode="auto">
            <a:xfrm>
              <a:off x="608013" y="414338"/>
              <a:ext cx="642937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b="1">
                  <a:latin typeface="Arial" charset="0"/>
                  <a:sym typeface="Symbol" pitchFamily="18" charset="2"/>
                </a:rPr>
                <a:t> </a:t>
              </a:r>
              <a:r>
                <a:rPr lang="en-US" sz="1800" b="1" baseline="-25000">
                  <a:latin typeface="Arial" charset="0"/>
                  <a:sym typeface="Symbol" pitchFamily="18" charset="2"/>
                </a:rPr>
                <a:t>AB</a:t>
              </a:r>
            </a:p>
          </p:txBody>
        </p:sp>
        <p:sp>
          <p:nvSpPr>
            <p:cNvPr id="49158" name="Rectangle 43"/>
            <p:cNvSpPr>
              <a:spLocks noChangeArrowheads="1"/>
            </p:cNvSpPr>
            <p:nvPr/>
          </p:nvSpPr>
          <p:spPr bwMode="auto">
            <a:xfrm>
              <a:off x="2284413" y="1704975"/>
              <a:ext cx="433387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b="1" i="1">
                  <a:latin typeface="Arial" charset="0"/>
                  <a:sym typeface="Symbol" pitchFamily="18" charset="2"/>
                </a:rPr>
                <a:t>q</a:t>
              </a:r>
              <a:r>
                <a:rPr lang="en-US" sz="1800" b="1" baseline="-25000">
                  <a:latin typeface="Arial" charset="0"/>
                  <a:sym typeface="Symbol" pitchFamily="18" charset="2"/>
                </a:rPr>
                <a:t>A</a:t>
              </a:r>
              <a:endParaRPr lang="en-US" sz="1800" b="1">
                <a:latin typeface="Arial" charset="0"/>
                <a:sym typeface="Symbol" pitchFamily="18" charset="2"/>
              </a:endParaRPr>
            </a:p>
          </p:txBody>
        </p:sp>
        <p:sp>
          <p:nvSpPr>
            <p:cNvPr id="49159" name="Line 44"/>
            <p:cNvSpPr>
              <a:spLocks noChangeShapeType="1"/>
            </p:cNvSpPr>
            <p:nvPr/>
          </p:nvSpPr>
          <p:spPr bwMode="auto">
            <a:xfrm>
              <a:off x="1446213" y="16256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60" name="Freeform 45"/>
            <p:cNvSpPr>
              <a:spLocks/>
            </p:cNvSpPr>
            <p:nvPr/>
          </p:nvSpPr>
          <p:spPr bwMode="auto">
            <a:xfrm flipH="1">
              <a:off x="1446213" y="719138"/>
              <a:ext cx="914400" cy="1025525"/>
            </a:xfrm>
            <a:custGeom>
              <a:avLst/>
              <a:gdLst>
                <a:gd name="T0" fmla="*/ 0 w 560"/>
                <a:gd name="T1" fmla="*/ 971550 h 646"/>
                <a:gd name="T2" fmla="*/ 760911 w 560"/>
                <a:gd name="T3" fmla="*/ 914400 h 646"/>
                <a:gd name="T4" fmla="*/ 850719 w 560"/>
                <a:gd name="T5" fmla="*/ 796925 h 646"/>
                <a:gd name="T6" fmla="*/ 896439 w 560"/>
                <a:gd name="T7" fmla="*/ 406400 h 646"/>
                <a:gd name="T8" fmla="*/ 911134 w 560"/>
                <a:gd name="T9" fmla="*/ 0 h 6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60"/>
                <a:gd name="T16" fmla="*/ 0 h 646"/>
                <a:gd name="T17" fmla="*/ 560 w 560"/>
                <a:gd name="T18" fmla="*/ 646 h 6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60" h="646">
                  <a:moveTo>
                    <a:pt x="0" y="612"/>
                  </a:moveTo>
                  <a:cubicBezTo>
                    <a:pt x="156" y="605"/>
                    <a:pt x="327" y="646"/>
                    <a:pt x="466" y="576"/>
                  </a:cubicBezTo>
                  <a:cubicBezTo>
                    <a:pt x="493" y="563"/>
                    <a:pt x="501" y="523"/>
                    <a:pt x="521" y="502"/>
                  </a:cubicBezTo>
                  <a:cubicBezTo>
                    <a:pt x="541" y="422"/>
                    <a:pt x="536" y="338"/>
                    <a:pt x="549" y="256"/>
                  </a:cubicBezTo>
                  <a:cubicBezTo>
                    <a:pt x="560" y="73"/>
                    <a:pt x="558" y="158"/>
                    <a:pt x="558" y="0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49161" name="Freeform 46"/>
            <p:cNvSpPr>
              <a:spLocks/>
            </p:cNvSpPr>
            <p:nvPr/>
          </p:nvSpPr>
          <p:spPr bwMode="auto">
            <a:xfrm>
              <a:off x="531813" y="711200"/>
              <a:ext cx="889000" cy="1025525"/>
            </a:xfrm>
            <a:custGeom>
              <a:avLst/>
              <a:gdLst>
                <a:gd name="T0" fmla="*/ 0 w 560"/>
                <a:gd name="T1" fmla="*/ 971550 h 646"/>
                <a:gd name="T2" fmla="*/ 739775 w 560"/>
                <a:gd name="T3" fmla="*/ 914400 h 646"/>
                <a:gd name="T4" fmla="*/ 827088 w 560"/>
                <a:gd name="T5" fmla="*/ 796925 h 646"/>
                <a:gd name="T6" fmla="*/ 871538 w 560"/>
                <a:gd name="T7" fmla="*/ 406400 h 646"/>
                <a:gd name="T8" fmla="*/ 885825 w 560"/>
                <a:gd name="T9" fmla="*/ 0 h 6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60"/>
                <a:gd name="T16" fmla="*/ 0 h 646"/>
                <a:gd name="T17" fmla="*/ 560 w 560"/>
                <a:gd name="T18" fmla="*/ 646 h 6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60" h="646">
                  <a:moveTo>
                    <a:pt x="0" y="612"/>
                  </a:moveTo>
                  <a:cubicBezTo>
                    <a:pt x="156" y="605"/>
                    <a:pt x="327" y="646"/>
                    <a:pt x="466" y="576"/>
                  </a:cubicBezTo>
                  <a:cubicBezTo>
                    <a:pt x="493" y="563"/>
                    <a:pt x="501" y="523"/>
                    <a:pt x="521" y="502"/>
                  </a:cubicBezTo>
                  <a:cubicBezTo>
                    <a:pt x="541" y="422"/>
                    <a:pt x="536" y="338"/>
                    <a:pt x="549" y="256"/>
                  </a:cubicBezTo>
                  <a:cubicBezTo>
                    <a:pt x="560" y="73"/>
                    <a:pt x="558" y="158"/>
                    <a:pt x="558" y="0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49162" name="Rectangle 47"/>
            <p:cNvSpPr>
              <a:spLocks noChangeArrowheads="1"/>
            </p:cNvSpPr>
            <p:nvPr/>
          </p:nvSpPr>
          <p:spPr bwMode="auto">
            <a:xfrm>
              <a:off x="1219200" y="1766888"/>
              <a:ext cx="5143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b="1" i="1">
                  <a:latin typeface="Arial" charset="0"/>
                  <a:sym typeface="Symbol" pitchFamily="18" charset="2"/>
                </a:rPr>
                <a:t>q</a:t>
              </a:r>
              <a:r>
                <a:rPr lang="en-US" sz="1800" b="1">
                  <a:latin typeface="Arial" charset="0"/>
                  <a:sym typeface="Symbol" pitchFamily="18" charset="2"/>
                </a:rPr>
                <a:t>/2</a:t>
              </a:r>
            </a:p>
          </p:txBody>
        </p:sp>
        <p:sp>
          <p:nvSpPr>
            <p:cNvPr id="49163" name="Line 48"/>
            <p:cNvSpPr>
              <a:spLocks noChangeShapeType="1"/>
            </p:cNvSpPr>
            <p:nvPr/>
          </p:nvSpPr>
          <p:spPr bwMode="auto">
            <a:xfrm>
              <a:off x="912813" y="132080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64" name="Line 49"/>
            <p:cNvSpPr>
              <a:spLocks noChangeShapeType="1"/>
            </p:cNvSpPr>
            <p:nvPr/>
          </p:nvSpPr>
          <p:spPr bwMode="auto">
            <a:xfrm flipH="1">
              <a:off x="1474788" y="13208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65" name="Rectangle 52"/>
            <p:cNvSpPr>
              <a:spLocks noChangeArrowheads="1"/>
            </p:cNvSpPr>
            <p:nvPr/>
          </p:nvSpPr>
          <p:spPr bwMode="auto">
            <a:xfrm>
              <a:off x="1598613" y="939800"/>
              <a:ext cx="544512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>
                  <a:latin typeface="Arial" charset="0"/>
                  <a:sym typeface="Symbol" pitchFamily="18" charset="2"/>
                </a:rPr>
                <a:t>2</a:t>
              </a:r>
              <a:r>
                <a:rPr lang="en-US" sz="1600" b="1" i="1">
                  <a:latin typeface="Arial" charset="0"/>
                  <a:sym typeface="Symbol" pitchFamily="18" charset="2"/>
                </a:rPr>
                <a:t>q</a:t>
              </a:r>
            </a:p>
          </p:txBody>
        </p:sp>
      </p:grpSp>
      <p:sp>
        <p:nvSpPr>
          <p:cNvPr id="49166" name="Rectangle 54"/>
          <p:cNvSpPr>
            <a:spLocks noChangeArrowheads="1"/>
          </p:cNvSpPr>
          <p:nvPr/>
        </p:nvSpPr>
        <p:spPr bwMode="auto">
          <a:xfrm>
            <a:off x="5943600" y="3442291"/>
            <a:ext cx="23675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cs typeface="Times New Roman" panose="02020603050405020304" pitchFamily="18" charset="0"/>
                <a:sym typeface="Symbol" pitchFamily="18" charset="2"/>
              </a:rPr>
              <a:t>a </a:t>
            </a:r>
            <a:r>
              <a:rPr lang="en-US" sz="2000" b="1" dirty="0">
                <a:cs typeface="Times New Roman" panose="02020603050405020304" pitchFamily="18" charset="0"/>
                <a:sym typeface="Symbol" pitchFamily="18" charset="2"/>
              </a:rPr>
              <a:t>Gaussian</a:t>
            </a:r>
            <a:r>
              <a:rPr lang="en-US" sz="2000" dirty="0">
                <a:cs typeface="Times New Roman" panose="02020603050405020304" pitchFamily="18" charset="0"/>
                <a:sym typeface="Symbol" pitchFamily="18" charset="2"/>
              </a:rPr>
              <a:t> function</a:t>
            </a:r>
          </a:p>
        </p:txBody>
      </p:sp>
      <p:sp>
        <p:nvSpPr>
          <p:cNvPr id="49167" name="AutoShape 55"/>
          <p:cNvSpPr>
            <a:spLocks/>
          </p:cNvSpPr>
          <p:nvPr/>
        </p:nvSpPr>
        <p:spPr bwMode="auto">
          <a:xfrm rot="16200000">
            <a:off x="6720470" y="2708417"/>
            <a:ext cx="80990" cy="1275959"/>
          </a:xfrm>
          <a:prstGeom prst="leftBrace">
            <a:avLst>
              <a:gd name="adj1" fmla="val 18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/>
          <a:p>
            <a:endParaRPr lang="en-US" sz="2400"/>
          </a:p>
        </p:txBody>
      </p:sp>
      <p:graphicFrame>
        <p:nvGraphicFramePr>
          <p:cNvPr id="49168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1595840"/>
              </p:ext>
            </p:extLst>
          </p:nvPr>
        </p:nvGraphicFramePr>
        <p:xfrm>
          <a:off x="1617450" y="4278177"/>
          <a:ext cx="3660735" cy="9787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854000" imgH="495000" progId="Equation.3">
                  <p:embed/>
                </p:oleObj>
              </mc:Choice>
              <mc:Fallback>
                <p:oleObj name="Equation" r:id="rId3" imgW="1854000" imgH="495000" progId="Equation.3">
                  <p:embed/>
                  <p:pic>
                    <p:nvPicPr>
                      <p:cNvPr id="49168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7450" y="4278177"/>
                        <a:ext cx="3660735" cy="9787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69" name="Rectangle 61"/>
          <p:cNvSpPr>
            <a:spLocks noChangeArrowheads="1"/>
          </p:cNvSpPr>
          <p:nvPr/>
        </p:nvSpPr>
        <p:spPr bwMode="auto">
          <a:xfrm>
            <a:off x="440610" y="3832892"/>
            <a:ext cx="52441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cs typeface="Times New Roman" panose="02020603050405020304" pitchFamily="18" charset="0"/>
              </a:rPr>
              <a:t>The multiplicity falls off to 1/</a:t>
            </a:r>
            <a:r>
              <a:rPr lang="en-US" sz="2000" i="1" dirty="0">
                <a:cs typeface="Times New Roman" panose="02020603050405020304" pitchFamily="18" charset="0"/>
              </a:rPr>
              <a:t>e</a:t>
            </a:r>
            <a:r>
              <a:rPr lang="en-US" sz="2000" dirty="0">
                <a:cs typeface="Times New Roman" panose="02020603050405020304" pitchFamily="18" charset="0"/>
              </a:rPr>
              <a:t> of its value when</a:t>
            </a:r>
            <a:endParaRPr lang="en-US" sz="2000" dirty="0">
              <a:cs typeface="Times New Roman" panose="02020603050405020304" pitchFamily="18" charset="0"/>
              <a:sym typeface="Symbol" pitchFamily="18" charset="2"/>
            </a:endParaRPr>
          </a:p>
        </p:txBody>
      </p:sp>
      <p:graphicFrame>
        <p:nvGraphicFramePr>
          <p:cNvPr id="49171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4583626"/>
              </p:ext>
            </p:extLst>
          </p:nvPr>
        </p:nvGraphicFramePr>
        <p:xfrm>
          <a:off x="3489959" y="726934"/>
          <a:ext cx="3719512" cy="117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777680" imgH="558720" progId="Equation.3">
                  <p:embed/>
                </p:oleObj>
              </mc:Choice>
              <mc:Fallback>
                <p:oleObj name="Equation" r:id="rId5" imgW="1777680" imgH="558720" progId="Equation.3">
                  <p:embed/>
                  <p:pic>
                    <p:nvPicPr>
                      <p:cNvPr id="49171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9959" y="726934"/>
                        <a:ext cx="3719512" cy="1173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9172" name="Object 32"/>
              <p:cNvSpPr txBox="1"/>
              <p:nvPr/>
            </p:nvSpPr>
            <p:spPr bwMode="auto">
              <a:xfrm>
                <a:off x="777715" y="2634993"/>
                <a:ext cx="7696200" cy="1055053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Ω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𝐴𝐵</m:t>
                          </m:r>
                        </m:sub>
                      </m:sSub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=  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</m:sSup>
                      <m:sSup>
                        <m:sSup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</m:sSup>
                      <m:sSup>
                        <m:sSup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/</m:t>
                                  </m:r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sup>
                      </m:sSup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Ω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𝑀𝑎𝑥</m:t>
                          </m:r>
                        </m:sub>
                      </m:sSub>
                      <m:sSup>
                        <m:sSup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/</m:t>
                                  </m:r>
                                  <m:r>
                                    <a:rPr lang="en-US" sz="2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9172" name="Object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77715" y="2634993"/>
                <a:ext cx="7696200" cy="10550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173" name="Rectangle 61"/>
          <p:cNvSpPr>
            <a:spLocks noChangeArrowheads="1"/>
          </p:cNvSpPr>
          <p:nvPr/>
        </p:nvSpPr>
        <p:spPr bwMode="auto">
          <a:xfrm>
            <a:off x="2698113" y="2019935"/>
            <a:ext cx="5912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cs typeface="Times New Roman" panose="02020603050405020304" pitchFamily="18" charset="0"/>
              </a:rPr>
              <a:t>After some manipulation, this becomes (page 64 – 65)</a:t>
            </a:r>
            <a:endParaRPr lang="en-US" sz="2000" dirty="0">
              <a:cs typeface="Times New Roman" panose="02020603050405020304" pitchFamily="18" charset="0"/>
              <a:sym typeface="Symbol" pitchFamily="18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938EFFE-5B02-4F78-ACDB-3CCD35E61A7D}"/>
                  </a:ext>
                </a:extLst>
              </p:cNvPr>
              <p:cNvSpPr txBox="1"/>
              <p:nvPr/>
            </p:nvSpPr>
            <p:spPr>
              <a:xfrm>
                <a:off x="1617450" y="5598827"/>
                <a:ext cx="2890466" cy="46063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𝐹𝑊𝐻𝑀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=2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√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000" dirty="0"/>
                  <a:t>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num>
                          <m:den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√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den>
                        </m:f>
                      </m:e>
                    </m:d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938EFFE-5B02-4F78-ACDB-3CCD35E61A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7450" y="5598827"/>
                <a:ext cx="2890466" cy="460639"/>
              </a:xfrm>
              <a:prstGeom prst="rect">
                <a:avLst/>
              </a:prstGeom>
              <a:blipFill>
                <a:blip r:embed="rId8"/>
                <a:stretch>
                  <a:fillRect t="-1316" b="-157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371188B-268D-4F3B-BEC6-8E79DD108244}"/>
                  </a:ext>
                </a:extLst>
              </p:cNvPr>
              <p:cNvSpPr txBox="1"/>
              <p:nvPr/>
            </p:nvSpPr>
            <p:spPr>
              <a:xfrm>
                <a:off x="5486399" y="3886275"/>
                <a:ext cx="2175669" cy="7862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Ω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den>
                          </m:f>
                          <m:r>
                            <m:rPr>
                              <m:sty m:val="p"/>
                            </m:rPr>
                            <a:rPr lang="el-GR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Ω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𝑀𝑎𝑥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371188B-268D-4F3B-BEC6-8E79DD1082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399" y="3886275"/>
                <a:ext cx="2175669" cy="78624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Object 57">
                <a:extLst>
                  <a:ext uri="{FF2B5EF4-FFF2-40B4-BE49-F238E27FC236}">
                    <a16:creationId xmlns:a16="http://schemas.microsoft.com/office/drawing/2014/main" id="{4B5DFE8D-4A88-4177-A2F4-EF6D06662D77}"/>
                  </a:ext>
                </a:extLst>
              </p:cNvPr>
              <p:cNvSpPr txBox="1"/>
              <p:nvPr/>
            </p:nvSpPr>
            <p:spPr bwMode="auto">
              <a:xfrm>
                <a:off x="5596571" y="5486710"/>
                <a:ext cx="1638300" cy="75990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 fontScale="925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2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25" name="Object 57">
                <a:extLst>
                  <a:ext uri="{FF2B5EF4-FFF2-40B4-BE49-F238E27FC236}">
                    <a16:creationId xmlns:a16="http://schemas.microsoft.com/office/drawing/2014/main" id="{4B5DFE8D-4A88-4177-A2F4-EF6D06662D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96571" y="5486710"/>
                <a:ext cx="1638300" cy="75990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6" grpId="0"/>
      <p:bldP spid="49167" grpId="0" animBg="1"/>
      <p:bldP spid="49169" grpId="0"/>
      <p:bldP spid="49172" grpId="0"/>
      <p:bldP spid="49173" grpId="0"/>
      <p:bldP spid="4" grpId="0" animBg="1"/>
      <p:bldP spid="10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 descr="scan00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899" y="61895"/>
            <a:ext cx="7696200" cy="3397585"/>
          </a:xfrm>
          <a:prstGeom prst="rect">
            <a:avLst/>
          </a:prstGeom>
          <a:noFill/>
        </p:spPr>
      </p:pic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358139" y="3604765"/>
            <a:ext cx="845819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/>
              <a:t>When two Einstein solids are in thermal equilibrium with each other, any random fluctuations away from the most likely macrostate will be </a:t>
            </a:r>
            <a:r>
              <a:rPr lang="en-US" dirty="0">
                <a:solidFill>
                  <a:srgbClr val="FF0000"/>
                </a:solidFill>
              </a:rPr>
              <a:t>utterly unmeasurable</a:t>
            </a:r>
            <a:r>
              <a:rPr lang="en-US" dirty="0"/>
              <a:t>. </a:t>
            </a:r>
          </a:p>
          <a:p>
            <a:r>
              <a:rPr lang="en-US" sz="800" dirty="0"/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To measure such fluctuations, we would have to measure the energy to an accuracy of ten significant figures.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112F09B-255D-43A0-AE13-8765E6635943}"/>
              </a:ext>
            </a:extLst>
          </p:cNvPr>
          <p:cNvSpPr txBox="1"/>
          <p:nvPr/>
        </p:nvSpPr>
        <p:spPr>
          <a:xfrm>
            <a:off x="685800" y="5668238"/>
            <a:ext cx="7924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Thermodynamic limit </a:t>
            </a:r>
            <a:r>
              <a:rPr lang="en-US" dirty="0"/>
              <a:t>= The limit where the system becomes infinitely large, so that measurable fluctuations away from the most likely </a:t>
            </a:r>
            <a:r>
              <a:rPr lang="en-US" dirty="0" err="1"/>
              <a:t>macrostate</a:t>
            </a:r>
            <a:r>
              <a:rPr lang="en-US" dirty="0"/>
              <a:t> never occur.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1500128-24CD-46FE-8151-1BFE52EA0E83}"/>
              </a:ext>
            </a:extLst>
          </p:cNvPr>
          <p:cNvSpPr txBox="1"/>
          <p:nvPr/>
        </p:nvSpPr>
        <p:spPr>
          <a:xfrm>
            <a:off x="342899" y="4980860"/>
            <a:ext cx="84581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Once the system has had time to come to thermal equilibrium (all microstates are equally probable), we might as well assume it is in the most likely </a:t>
            </a:r>
            <a:r>
              <a:rPr lang="en-US" dirty="0" err="1"/>
              <a:t>macrostate</a:t>
            </a:r>
            <a:r>
              <a:rPr lang="en-US" dirty="0"/>
              <a:t>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/>
      <p:bldP spid="6" grpId="0"/>
      <p:bldP spid="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3187</TotalTime>
  <Words>1820</Words>
  <Application>Microsoft Office PowerPoint</Application>
  <PresentationFormat>On-screen Show (4:3)</PresentationFormat>
  <Paragraphs>162</Paragraphs>
  <Slides>20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Cambria Math</vt:lpstr>
      <vt:lpstr>Times New Roman</vt:lpstr>
      <vt:lpstr>Default Design</vt:lpstr>
      <vt:lpstr>Equation</vt:lpstr>
      <vt:lpstr>PowerPoint Presentation</vt:lpstr>
      <vt:lpstr>Concepts of Statistical Mechanics</vt:lpstr>
      <vt:lpstr>Stirling’s Approximation for N!  (N &gt;&gt; 1)</vt:lpstr>
      <vt:lpstr>PowerPoint Presentation</vt:lpstr>
      <vt:lpstr>PowerPoint Presentation</vt:lpstr>
      <vt:lpstr>Multiplicity of a Large Einstein Solid</vt:lpstr>
      <vt:lpstr>Sharpness of the Multiplicity Function</vt:lpstr>
      <vt:lpstr>Sharpness of the Multiplicity Function</vt:lpstr>
      <vt:lpstr>PowerPoint Presentation</vt:lpstr>
      <vt:lpstr>Implications:  Irreversibility!</vt:lpstr>
      <vt:lpstr>PowerPoint Presentation</vt:lpstr>
      <vt:lpstr>Multiplicity (Entropy) and Disorder</vt:lpstr>
      <vt:lpstr>Entropy</vt:lpstr>
      <vt:lpstr>Multiplicity (Entropy) and Disorder</vt:lpstr>
      <vt:lpstr>The Second Law of Thermodynamics</vt:lpstr>
      <vt:lpstr>2nd Law of Thermodynamics</vt:lpstr>
      <vt:lpstr>The Second Law of Thermodynamics</vt:lpstr>
      <vt:lpstr>Entropy of an Ideal Gas</vt:lpstr>
      <vt:lpstr>PowerPoint Presentation</vt:lpstr>
      <vt:lpstr>PowerPoint Presentation</vt:lpstr>
    </vt:vector>
  </TitlesOfParts>
  <Company>Rutgers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351     Thermal Physics      Spring 2009</dc:title>
  <dc:creator>Weida Wu</dc:creator>
  <cp:lastModifiedBy>Tariq Gilani</cp:lastModifiedBy>
  <cp:revision>196</cp:revision>
  <dcterms:created xsi:type="dcterms:W3CDTF">2008-12-22T02:42:35Z</dcterms:created>
  <dcterms:modified xsi:type="dcterms:W3CDTF">2022-02-22T22:30:29Z</dcterms:modified>
</cp:coreProperties>
</file>